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2"/>
  </p:notesMasterIdLst>
  <p:handoutMasterIdLst>
    <p:handoutMasterId r:id="rId193"/>
  </p:handoutMasterIdLst>
  <p:sldIdLst>
    <p:sldId id="1212" r:id="rId2"/>
    <p:sldId id="268" r:id="rId3"/>
    <p:sldId id="921" r:id="rId4"/>
    <p:sldId id="1217" r:id="rId5"/>
    <p:sldId id="924" r:id="rId6"/>
    <p:sldId id="1218" r:id="rId7"/>
    <p:sldId id="1216" r:id="rId8"/>
    <p:sldId id="1220" r:id="rId9"/>
    <p:sldId id="1221" r:id="rId10"/>
    <p:sldId id="1222" r:id="rId11"/>
    <p:sldId id="1223" r:id="rId12"/>
    <p:sldId id="1224" r:id="rId13"/>
    <p:sldId id="1225" r:id="rId14"/>
    <p:sldId id="1226" r:id="rId15"/>
    <p:sldId id="1227" r:id="rId16"/>
    <p:sldId id="1228" r:id="rId17"/>
    <p:sldId id="1229" r:id="rId18"/>
    <p:sldId id="1230" r:id="rId19"/>
    <p:sldId id="1231" r:id="rId20"/>
    <p:sldId id="1399" r:id="rId21"/>
    <p:sldId id="1234" r:id="rId22"/>
    <p:sldId id="1233" r:id="rId23"/>
    <p:sldId id="1235" r:id="rId24"/>
    <p:sldId id="1236" r:id="rId25"/>
    <p:sldId id="1237" r:id="rId26"/>
    <p:sldId id="1238" r:id="rId27"/>
    <p:sldId id="1239" r:id="rId28"/>
    <p:sldId id="1240" r:id="rId29"/>
    <p:sldId id="1241" r:id="rId30"/>
    <p:sldId id="1242" r:id="rId31"/>
    <p:sldId id="1243" r:id="rId32"/>
    <p:sldId id="1244" r:id="rId33"/>
    <p:sldId id="1245" r:id="rId34"/>
    <p:sldId id="1246" r:id="rId35"/>
    <p:sldId id="1247" r:id="rId36"/>
    <p:sldId id="1248" r:id="rId37"/>
    <p:sldId id="1249" r:id="rId38"/>
    <p:sldId id="1250" r:id="rId39"/>
    <p:sldId id="1251" r:id="rId40"/>
    <p:sldId id="1252" r:id="rId41"/>
    <p:sldId id="1253" r:id="rId42"/>
    <p:sldId id="1254" r:id="rId43"/>
    <p:sldId id="1255" r:id="rId44"/>
    <p:sldId id="1256" r:id="rId45"/>
    <p:sldId id="1257" r:id="rId46"/>
    <p:sldId id="1258" r:id="rId47"/>
    <p:sldId id="1259" r:id="rId48"/>
    <p:sldId id="1260" r:id="rId49"/>
    <p:sldId id="1219" r:id="rId50"/>
    <p:sldId id="1261" r:id="rId51"/>
    <p:sldId id="1262" r:id="rId52"/>
    <p:sldId id="1263" r:id="rId53"/>
    <p:sldId id="1264" r:id="rId54"/>
    <p:sldId id="1265" r:id="rId55"/>
    <p:sldId id="1266" r:id="rId56"/>
    <p:sldId id="1267" r:id="rId57"/>
    <p:sldId id="1268" r:id="rId58"/>
    <p:sldId id="1269" r:id="rId59"/>
    <p:sldId id="1270" r:id="rId60"/>
    <p:sldId id="1271" r:id="rId61"/>
    <p:sldId id="1272" r:id="rId62"/>
    <p:sldId id="1273" r:id="rId63"/>
    <p:sldId id="1274" r:id="rId64"/>
    <p:sldId id="1275" r:id="rId65"/>
    <p:sldId id="1276" r:id="rId66"/>
    <p:sldId id="1277" r:id="rId67"/>
    <p:sldId id="1278" r:id="rId68"/>
    <p:sldId id="1279" r:id="rId69"/>
    <p:sldId id="1280" r:id="rId70"/>
    <p:sldId id="1281" r:id="rId71"/>
    <p:sldId id="1282" r:id="rId72"/>
    <p:sldId id="1283" r:id="rId73"/>
    <p:sldId id="1284" r:id="rId74"/>
    <p:sldId id="1285" r:id="rId75"/>
    <p:sldId id="1286" r:id="rId76"/>
    <p:sldId id="1287" r:id="rId77"/>
    <p:sldId id="1288" r:id="rId78"/>
    <p:sldId id="1289" r:id="rId79"/>
    <p:sldId id="1290" r:id="rId80"/>
    <p:sldId id="1291" r:id="rId81"/>
    <p:sldId id="1292" r:id="rId82"/>
    <p:sldId id="1293" r:id="rId83"/>
    <p:sldId id="1294" r:id="rId84"/>
    <p:sldId id="1295" r:id="rId85"/>
    <p:sldId id="1296" r:id="rId86"/>
    <p:sldId id="1297" r:id="rId87"/>
    <p:sldId id="1298" r:id="rId88"/>
    <p:sldId id="1400" r:id="rId89"/>
    <p:sldId id="1401" r:id="rId90"/>
    <p:sldId id="1402" r:id="rId91"/>
    <p:sldId id="1302" r:id="rId92"/>
    <p:sldId id="1301" r:id="rId93"/>
    <p:sldId id="1303" r:id="rId94"/>
    <p:sldId id="1304" r:id="rId95"/>
    <p:sldId id="1305" r:id="rId96"/>
    <p:sldId id="1306" r:id="rId97"/>
    <p:sldId id="1307" r:id="rId98"/>
    <p:sldId id="1308" r:id="rId99"/>
    <p:sldId id="1309" r:id="rId100"/>
    <p:sldId id="1300" r:id="rId101"/>
    <p:sldId id="1310" r:id="rId102"/>
    <p:sldId id="1311" r:id="rId103"/>
    <p:sldId id="1215" r:id="rId104"/>
    <p:sldId id="1312" r:id="rId105"/>
    <p:sldId id="1313" r:id="rId106"/>
    <p:sldId id="1214" r:id="rId107"/>
    <p:sldId id="1314" r:id="rId108"/>
    <p:sldId id="1315" r:id="rId109"/>
    <p:sldId id="1403" r:id="rId110"/>
    <p:sldId id="1404" r:id="rId111"/>
    <p:sldId id="1318" r:id="rId112"/>
    <p:sldId id="1317" r:id="rId113"/>
    <p:sldId id="1319" r:id="rId114"/>
    <p:sldId id="1320" r:id="rId115"/>
    <p:sldId id="1321" r:id="rId116"/>
    <p:sldId id="1322" r:id="rId117"/>
    <p:sldId id="1323" r:id="rId118"/>
    <p:sldId id="1324" r:id="rId119"/>
    <p:sldId id="1325" r:id="rId120"/>
    <p:sldId id="1326" r:id="rId121"/>
    <p:sldId id="1327" r:id="rId122"/>
    <p:sldId id="1328" r:id="rId123"/>
    <p:sldId id="1329" r:id="rId124"/>
    <p:sldId id="1331" r:id="rId125"/>
    <p:sldId id="1332" r:id="rId126"/>
    <p:sldId id="1333" r:id="rId127"/>
    <p:sldId id="1334" r:id="rId128"/>
    <p:sldId id="1335" r:id="rId129"/>
    <p:sldId id="1336" r:id="rId130"/>
    <p:sldId id="1337" r:id="rId131"/>
    <p:sldId id="1338" r:id="rId132"/>
    <p:sldId id="1339" r:id="rId133"/>
    <p:sldId id="1340" r:id="rId134"/>
    <p:sldId id="1341" r:id="rId135"/>
    <p:sldId id="1342" r:id="rId136"/>
    <p:sldId id="1343" r:id="rId137"/>
    <p:sldId id="1344" r:id="rId138"/>
    <p:sldId id="1345" r:id="rId139"/>
    <p:sldId id="1346" r:id="rId140"/>
    <p:sldId id="1347" r:id="rId141"/>
    <p:sldId id="1348" r:id="rId142"/>
    <p:sldId id="1349" r:id="rId143"/>
    <p:sldId id="1350" r:id="rId144"/>
    <p:sldId id="1351" r:id="rId145"/>
    <p:sldId id="1352" r:id="rId146"/>
    <p:sldId id="1353" r:id="rId147"/>
    <p:sldId id="1354" r:id="rId148"/>
    <p:sldId id="1355" r:id="rId149"/>
    <p:sldId id="1356" r:id="rId150"/>
    <p:sldId id="1357" r:id="rId151"/>
    <p:sldId id="1358" r:id="rId152"/>
    <p:sldId id="1359" r:id="rId153"/>
    <p:sldId id="1360" r:id="rId154"/>
    <p:sldId id="1361" r:id="rId155"/>
    <p:sldId id="1362" r:id="rId156"/>
    <p:sldId id="1330" r:id="rId157"/>
    <p:sldId id="1363" r:id="rId158"/>
    <p:sldId id="1364" r:id="rId159"/>
    <p:sldId id="1365" r:id="rId160"/>
    <p:sldId id="1366" r:id="rId161"/>
    <p:sldId id="1367" r:id="rId162"/>
    <p:sldId id="1370" r:id="rId163"/>
    <p:sldId id="1369" r:id="rId164"/>
    <p:sldId id="1372" r:id="rId165"/>
    <p:sldId id="1373" r:id="rId166"/>
    <p:sldId id="1375" r:id="rId167"/>
    <p:sldId id="1213" r:id="rId168"/>
    <p:sldId id="1374" r:id="rId169"/>
    <p:sldId id="1376" r:id="rId170"/>
    <p:sldId id="1371" r:id="rId171"/>
    <p:sldId id="1377" r:id="rId172"/>
    <p:sldId id="1378" r:id="rId173"/>
    <p:sldId id="925" r:id="rId174"/>
    <p:sldId id="1380" r:id="rId175"/>
    <p:sldId id="1381" r:id="rId176"/>
    <p:sldId id="1382" r:id="rId177"/>
    <p:sldId id="1383" r:id="rId178"/>
    <p:sldId id="1384" r:id="rId179"/>
    <p:sldId id="1385" r:id="rId180"/>
    <p:sldId id="1386" r:id="rId181"/>
    <p:sldId id="1387" r:id="rId182"/>
    <p:sldId id="1388" r:id="rId183"/>
    <p:sldId id="1389" r:id="rId184"/>
    <p:sldId id="1390" r:id="rId185"/>
    <p:sldId id="1391" r:id="rId186"/>
    <p:sldId id="1392" r:id="rId187"/>
    <p:sldId id="1393" r:id="rId188"/>
    <p:sldId id="1394" r:id="rId189"/>
    <p:sldId id="1395" r:id="rId190"/>
    <p:sldId id="1396" r:id="rId191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80" d="100"/>
          <a:sy n="80" d="100"/>
        </p:scale>
        <p:origin x="-12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notesMaster" Target="notesMasters/notesMaster1.xml"/><Relationship Id="rId19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16/07/2018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16/07/2018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80728"/>
            <a:ext cx="3238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4" y="1052736"/>
            <a:ext cx="4514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7544"/>
            <a:ext cx="4524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2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836712"/>
            <a:ext cx="32194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2099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7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476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908720"/>
            <a:ext cx="45053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228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052736"/>
            <a:ext cx="3267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3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143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2" y="836712"/>
            <a:ext cx="4495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1337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1100138"/>
            <a:ext cx="3228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9334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cs typeface="Arial" pitchFamily="34" charset="0"/>
              </a:rPr>
              <a:t>3ª edição</a:t>
            </a:r>
            <a:endParaRPr lang="pt-BR" sz="24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 smtClean="0"/>
              <a:t>Patologias em instalações </a:t>
            </a:r>
          </a:p>
          <a:p>
            <a:pPr algn="ctr" eaLnBrk="1" hangingPunct="1"/>
            <a:r>
              <a:rPr lang="pt-BR" sz="2800" dirty="0" smtClean="0"/>
              <a:t>prediais de esgoto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1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052736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81" y="1124744"/>
            <a:ext cx="32670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836712"/>
            <a:ext cx="3209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196752"/>
            <a:ext cx="4495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2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6" y="1196752"/>
            <a:ext cx="4543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56" y="914400"/>
            <a:ext cx="4505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19175"/>
            <a:ext cx="3257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76672"/>
            <a:ext cx="3209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57275"/>
            <a:ext cx="32194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06" y="476672"/>
            <a:ext cx="33242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340768"/>
            <a:ext cx="32480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52736"/>
            <a:ext cx="3162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980728"/>
            <a:ext cx="3286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1204274"/>
            <a:ext cx="3267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836712"/>
            <a:ext cx="3228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764704"/>
            <a:ext cx="3238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914400"/>
            <a:ext cx="4533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6" y="1052736"/>
            <a:ext cx="3171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56" y="980728"/>
            <a:ext cx="4505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45" y="908720"/>
            <a:ext cx="3181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248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89" y="1124744"/>
            <a:ext cx="3228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1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548680"/>
            <a:ext cx="4562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09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148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76300"/>
            <a:ext cx="32670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980728"/>
            <a:ext cx="31623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2289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92" y="980728"/>
            <a:ext cx="3209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14425"/>
            <a:ext cx="3276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47750"/>
            <a:ext cx="3124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1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62" y="1096125"/>
            <a:ext cx="3181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1550"/>
            <a:ext cx="3228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0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02" y="944542"/>
            <a:ext cx="3257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248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1052736"/>
            <a:ext cx="3228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980728"/>
            <a:ext cx="3286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0" y="1196752"/>
            <a:ext cx="1943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0" y="908720"/>
            <a:ext cx="24479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9" y="908720"/>
            <a:ext cx="3276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473821" cy="36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88" y="332656"/>
            <a:ext cx="3429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9" y="764704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4875"/>
            <a:ext cx="3286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38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68760"/>
            <a:ext cx="3352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9" y="1042988"/>
            <a:ext cx="3276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28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190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190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971550"/>
            <a:ext cx="3028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4" y="908720"/>
            <a:ext cx="3257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39" y="908720"/>
            <a:ext cx="30384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3086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63735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>
                <a:latin typeface="+mj-lt"/>
                <a:ea typeface="+mj-ea"/>
                <a:cs typeface="Arial" pitchFamily="34" charset="0"/>
              </a:rPr>
              <a:t>3ª edição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 smtClean="0"/>
              <a:t>Patologias em Instalações </a:t>
            </a:r>
          </a:p>
          <a:p>
            <a:pPr algn="ctr" eaLnBrk="1" hangingPunct="1"/>
            <a:r>
              <a:rPr lang="pt-BR" sz="2800" dirty="0" smtClean="0"/>
              <a:t>prediais de águas pluviais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4" y="654973"/>
            <a:ext cx="2016224" cy="5486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73" y="483542"/>
            <a:ext cx="29146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6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4" y="654973"/>
            <a:ext cx="2016224" cy="5486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208"/>
            <a:ext cx="29432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3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4" y="640790"/>
            <a:ext cx="2016224" cy="5486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77" y="812345"/>
            <a:ext cx="3000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4" y="640790"/>
            <a:ext cx="2016224" cy="5486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114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43000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76" y="1340768"/>
            <a:ext cx="2876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82" y="1268760"/>
            <a:ext cx="2895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00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21" y="1157288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764704"/>
            <a:ext cx="6715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6" y="908720"/>
            <a:ext cx="4810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18" y="908720"/>
            <a:ext cx="4857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971550"/>
            <a:ext cx="4695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343634" cy="34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9" y="980728"/>
            <a:ext cx="6781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5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74" y="908720"/>
            <a:ext cx="4695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056492"/>
            <a:ext cx="4629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980728"/>
            <a:ext cx="4714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9" y="980728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1" y="836712"/>
            <a:ext cx="4867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836712"/>
            <a:ext cx="4619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12" y="620688"/>
            <a:ext cx="4591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94" y="620688"/>
            <a:ext cx="4705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1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762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695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9389"/>
            <a:ext cx="3153217" cy="30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69" y="1124744"/>
            <a:ext cx="47053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4" y="692696"/>
            <a:ext cx="67246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712"/>
            <a:ext cx="4752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95537"/>
            <a:ext cx="3162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964564"/>
            <a:ext cx="1800200" cy="51571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76666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209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56534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cs typeface="Arial" pitchFamily="34" charset="0"/>
              </a:rPr>
              <a:t>3ª edição</a:t>
            </a:r>
            <a:endParaRPr lang="pt-BR" sz="28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 smtClean="0"/>
              <a:t>Patologias em instalações </a:t>
            </a:r>
          </a:p>
          <a:p>
            <a:pPr algn="ctr" eaLnBrk="1" hangingPunct="1"/>
            <a:r>
              <a:rPr lang="pt-BR" sz="2800" dirty="0" smtClean="0"/>
              <a:t>prediais de água fria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423840" cy="38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365150" cy="350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052424"/>
            <a:ext cx="4524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1056885"/>
            <a:ext cx="3267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44" y="1257300"/>
            <a:ext cx="3143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5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124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6" y="1124744"/>
            <a:ext cx="3171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85338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>
                <a:latin typeface="+mj-lt"/>
                <a:ea typeface="+mj-ea"/>
                <a:cs typeface="Arial" pitchFamily="34" charset="0"/>
              </a:rPr>
              <a:t>3ª edição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 smtClean="0"/>
              <a:t>Vícios construtivos, defeitos e danos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1181155"/>
            <a:ext cx="3209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24744"/>
            <a:ext cx="3200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1718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7445"/>
            <a:ext cx="3105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196752"/>
            <a:ext cx="3114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83629"/>
            <a:ext cx="455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052736"/>
            <a:ext cx="4524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257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4" y="1052736"/>
            <a:ext cx="3219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143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56534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cs typeface="Arial" pitchFamily="34" charset="0"/>
              </a:rPr>
              <a:t>3ª edição</a:t>
            </a:r>
            <a:endParaRPr lang="pt-BR" sz="28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 smtClean="0"/>
              <a:t>Manifestações patológicas </a:t>
            </a:r>
          </a:p>
          <a:p>
            <a:pPr algn="ctr" eaLnBrk="1" hangingPunct="1"/>
            <a:r>
              <a:rPr lang="pt-BR" sz="2800" dirty="0" smtClean="0"/>
              <a:t>em sistemas prediais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09698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7" y="620688"/>
            <a:ext cx="4552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846519" cy="40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28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5148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444208" y="548681"/>
            <a:ext cx="1872208" cy="5472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049"/>
            <a:ext cx="4343804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0" y="1052736"/>
            <a:ext cx="4505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29" y="1085850"/>
            <a:ext cx="3228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25" y="908720"/>
            <a:ext cx="31718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228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305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51" y="836712"/>
            <a:ext cx="4533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152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1" y="1009650"/>
            <a:ext cx="46005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28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00125"/>
            <a:ext cx="3181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38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200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980728"/>
            <a:ext cx="3209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209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48680"/>
            <a:ext cx="32099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3863"/>
            <a:ext cx="3188766" cy="42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02" y="908720"/>
            <a:ext cx="3143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980728"/>
            <a:ext cx="3209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04900"/>
            <a:ext cx="32670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49" y="908720"/>
            <a:ext cx="4572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181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670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980728"/>
            <a:ext cx="32099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772336"/>
            <a:ext cx="3228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385765"/>
            <a:ext cx="1872208" cy="56355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765"/>
            <a:ext cx="420801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1" y="1082963"/>
            <a:ext cx="4524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19" y="543443"/>
            <a:ext cx="3600400" cy="402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895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1600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196752"/>
            <a:ext cx="3143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38" y="1052736"/>
            <a:ext cx="3238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352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200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980728"/>
            <a:ext cx="31527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908720"/>
            <a:ext cx="3238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836712"/>
            <a:ext cx="3209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190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588224" y="476671"/>
            <a:ext cx="1800200" cy="56669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2775"/>
            <a:ext cx="4127781" cy="566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219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6" y="1052736"/>
            <a:ext cx="3171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1124744"/>
            <a:ext cx="3209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vPatologias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94" y="1052736"/>
            <a:ext cx="32194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1124744"/>
            <a:ext cx="3286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2956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6" y="1052736"/>
            <a:ext cx="32289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50" y="979330"/>
            <a:ext cx="32289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52736"/>
            <a:ext cx="3200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08720"/>
            <a:ext cx="3314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1908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69" y="980728"/>
            <a:ext cx="45339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93341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Patologias em Sistemas Prediais Hidráulico-Sanitários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cs typeface="Arial" pitchFamily="34" charset="0"/>
              </a:rPr>
              <a:t>3ª edição</a:t>
            </a:r>
            <a:endParaRPr lang="pt-BR" sz="28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 smtClean="0"/>
              <a:t>Patologias em instalações </a:t>
            </a:r>
          </a:p>
          <a:p>
            <a:pPr algn="ctr" eaLnBrk="1" hangingPunct="1"/>
            <a:r>
              <a:rPr lang="pt-BR" sz="2800" dirty="0" smtClean="0"/>
              <a:t>prediais de água quente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9" y="1196752"/>
            <a:ext cx="3200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0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08720"/>
            <a:ext cx="3238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32194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96079"/>
            <a:ext cx="3486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9" y="548680"/>
            <a:ext cx="3314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1994"/>
            <a:ext cx="3779118" cy="446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9" y="836712"/>
            <a:ext cx="3276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Patologias em Sistemas Prediais Hidráulico-Sanitários – Roberto de Carvalho Júnior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1" y="764704"/>
            <a:ext cx="3343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248</TotalTime>
  <Words>4299</Words>
  <Application>Microsoft Office PowerPoint</Application>
  <PresentationFormat>Apresentação na tela (4:3)</PresentationFormat>
  <Paragraphs>604</Paragraphs>
  <Slides>190</Slides>
  <Notes>190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190</vt:i4>
      </vt:variant>
    </vt:vector>
  </HeadingPairs>
  <TitlesOfParts>
    <vt:vector size="191" baseType="lpstr"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Cleide 2</cp:lastModifiedBy>
  <cp:revision>24</cp:revision>
  <dcterms:created xsi:type="dcterms:W3CDTF">2013-06-16T16:22:36Z</dcterms:created>
  <dcterms:modified xsi:type="dcterms:W3CDTF">2018-07-16T17:03:12Z</dcterms:modified>
</cp:coreProperties>
</file>