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40.xml" ContentType="application/vnd.openxmlformats-officedocument.presentationml.notesSlide+xml"/>
  <Override PartName="/ppt/notesSlides/notesSlide141.xml" ContentType="application/vnd.openxmlformats-officedocument.presentationml.notesSlide+xml"/>
  <Override PartName="/ppt/notesSlides/notesSlide142.xml" ContentType="application/vnd.openxmlformats-officedocument.presentationml.notesSlide+xml"/>
  <Override PartName="/ppt/notesSlides/notesSlide143.xml" ContentType="application/vnd.openxmlformats-officedocument.presentationml.notesSlide+xml"/>
  <Override PartName="/ppt/notesSlides/notesSlide144.xml" ContentType="application/vnd.openxmlformats-officedocument.presentationml.notesSlide+xml"/>
  <Override PartName="/ppt/notesSlides/notesSlide145.xml" ContentType="application/vnd.openxmlformats-officedocument.presentationml.notesSlide+xml"/>
  <Override PartName="/ppt/notesSlides/notesSlide146.xml" ContentType="application/vnd.openxmlformats-officedocument.presentationml.notesSlide+xml"/>
  <Override PartName="/ppt/notesSlides/notesSlide147.xml" ContentType="application/vnd.openxmlformats-officedocument.presentationml.notesSlide+xml"/>
  <Override PartName="/ppt/notesSlides/notesSlide148.xml" ContentType="application/vnd.openxmlformats-officedocument.presentationml.notesSlide+xml"/>
  <Override PartName="/ppt/notesSlides/notesSlide149.xml" ContentType="application/vnd.openxmlformats-officedocument.presentationml.notesSlide+xml"/>
  <Override PartName="/ppt/notesSlides/notesSlide150.xml" ContentType="application/vnd.openxmlformats-officedocument.presentationml.notesSlide+xml"/>
  <Override PartName="/ppt/notesSlides/notesSlide151.xml" ContentType="application/vnd.openxmlformats-officedocument.presentationml.notesSlide+xml"/>
  <Override PartName="/ppt/notesSlides/notesSlide152.xml" ContentType="application/vnd.openxmlformats-officedocument.presentationml.notesSlide+xml"/>
  <Override PartName="/ppt/notesSlides/notesSlide153.xml" ContentType="application/vnd.openxmlformats-officedocument.presentationml.notesSlide+xml"/>
  <Override PartName="/ppt/notesSlides/notesSlide154.xml" ContentType="application/vnd.openxmlformats-officedocument.presentationml.notesSlide+xml"/>
  <Override PartName="/ppt/notesSlides/notesSlide155.xml" ContentType="application/vnd.openxmlformats-officedocument.presentationml.notesSlide+xml"/>
  <Override PartName="/ppt/notesSlides/notesSlide156.xml" ContentType="application/vnd.openxmlformats-officedocument.presentationml.notesSlide+xml"/>
  <Override PartName="/ppt/notesSlides/notesSlide157.xml" ContentType="application/vnd.openxmlformats-officedocument.presentationml.notesSlide+xml"/>
  <Override PartName="/ppt/notesSlides/notesSlide158.xml" ContentType="application/vnd.openxmlformats-officedocument.presentationml.notesSlide+xml"/>
  <Override PartName="/ppt/notesSlides/notesSlide159.xml" ContentType="application/vnd.openxmlformats-officedocument.presentationml.notesSlide+xml"/>
  <Override PartName="/ppt/notesSlides/notesSlide160.xml" ContentType="application/vnd.openxmlformats-officedocument.presentationml.notesSlide+xml"/>
  <Override PartName="/ppt/notesSlides/notesSlide161.xml" ContentType="application/vnd.openxmlformats-officedocument.presentationml.notesSlide+xml"/>
  <Override PartName="/ppt/notesSlides/notesSlide162.xml" ContentType="application/vnd.openxmlformats-officedocument.presentationml.notesSlide+xml"/>
  <Override PartName="/ppt/notesSlides/notesSlide163.xml" ContentType="application/vnd.openxmlformats-officedocument.presentationml.notesSlide+xml"/>
  <Override PartName="/ppt/notesSlides/notesSlide164.xml" ContentType="application/vnd.openxmlformats-officedocument.presentationml.notesSlide+xml"/>
  <Override PartName="/ppt/notesSlides/notesSlide165.xml" ContentType="application/vnd.openxmlformats-officedocument.presentationml.notesSlide+xml"/>
  <Override PartName="/ppt/notesSlides/notesSlide166.xml" ContentType="application/vnd.openxmlformats-officedocument.presentationml.notesSlide+xml"/>
  <Override PartName="/ppt/notesSlides/notesSlide167.xml" ContentType="application/vnd.openxmlformats-officedocument.presentationml.notesSlide+xml"/>
  <Override PartName="/ppt/notesSlides/notesSlide168.xml" ContentType="application/vnd.openxmlformats-officedocument.presentationml.notesSlide+xml"/>
  <Override PartName="/ppt/notesSlides/notesSlide169.xml" ContentType="application/vnd.openxmlformats-officedocument.presentationml.notesSlide+xml"/>
  <Override PartName="/ppt/notesSlides/notesSlide170.xml" ContentType="application/vnd.openxmlformats-officedocument.presentationml.notesSlide+xml"/>
  <Override PartName="/ppt/notesSlides/notesSlide171.xml" ContentType="application/vnd.openxmlformats-officedocument.presentationml.notesSlide+xml"/>
  <Override PartName="/ppt/notesSlides/notesSlide172.xml" ContentType="application/vnd.openxmlformats-officedocument.presentationml.notesSlide+xml"/>
  <Override PartName="/ppt/notesSlides/notesSlide173.xml" ContentType="application/vnd.openxmlformats-officedocument.presentationml.notesSlide+xml"/>
  <Override PartName="/ppt/notesSlides/notesSlide174.xml" ContentType="application/vnd.openxmlformats-officedocument.presentationml.notesSlide+xml"/>
  <Override PartName="/ppt/notesSlides/notesSlide175.xml" ContentType="application/vnd.openxmlformats-officedocument.presentationml.notesSlide+xml"/>
  <Override PartName="/ppt/notesSlides/notesSlide176.xml" ContentType="application/vnd.openxmlformats-officedocument.presentationml.notesSlide+xml"/>
  <Override PartName="/ppt/notesSlides/notesSlide177.xml" ContentType="application/vnd.openxmlformats-officedocument.presentationml.notesSlide+xml"/>
  <Override PartName="/ppt/notesSlides/notesSlide178.xml" ContentType="application/vnd.openxmlformats-officedocument.presentationml.notesSlide+xml"/>
  <Override PartName="/ppt/notesSlides/notesSlide179.xml" ContentType="application/vnd.openxmlformats-officedocument.presentationml.notesSlide+xml"/>
  <Override PartName="/ppt/notesSlides/notesSlide180.xml" ContentType="application/vnd.openxmlformats-officedocument.presentationml.notesSlide+xml"/>
  <Override PartName="/ppt/notesSlides/notesSlide181.xml" ContentType="application/vnd.openxmlformats-officedocument.presentationml.notesSlide+xml"/>
  <Override PartName="/ppt/notesSlides/notesSlide182.xml" ContentType="application/vnd.openxmlformats-officedocument.presentationml.notesSlide+xml"/>
  <Override PartName="/ppt/notesSlides/notesSlide183.xml" ContentType="application/vnd.openxmlformats-officedocument.presentationml.notesSlide+xml"/>
  <Override PartName="/ppt/notesSlides/notesSlide184.xml" ContentType="application/vnd.openxmlformats-officedocument.presentationml.notesSlide+xml"/>
  <Override PartName="/ppt/notesSlides/notesSlide185.xml" ContentType="application/vnd.openxmlformats-officedocument.presentationml.notesSlide+xml"/>
  <Override PartName="/ppt/notesSlides/notesSlide186.xml" ContentType="application/vnd.openxmlformats-officedocument.presentationml.notesSlide+xml"/>
  <Override PartName="/ppt/notesSlides/notesSlide187.xml" ContentType="application/vnd.openxmlformats-officedocument.presentationml.notesSlide+xml"/>
  <Override PartName="/ppt/notesSlides/notesSlide188.xml" ContentType="application/vnd.openxmlformats-officedocument.presentationml.notesSlide+xml"/>
  <Override PartName="/ppt/notesSlides/notesSlide189.xml" ContentType="application/vnd.openxmlformats-officedocument.presentationml.notesSlide+xml"/>
  <Override PartName="/ppt/notesSlides/notesSlide190.xml" ContentType="application/vnd.openxmlformats-officedocument.presentationml.notesSlide+xml"/>
  <Override PartName="/ppt/notesSlides/notesSlide191.xml" ContentType="application/vnd.openxmlformats-officedocument.presentationml.notesSlide+xml"/>
  <Override PartName="/ppt/notesSlides/notesSlide192.xml" ContentType="application/vnd.openxmlformats-officedocument.presentationml.notesSlide+xml"/>
  <Override PartName="/ppt/notesSlides/notesSlide193.xml" ContentType="application/vnd.openxmlformats-officedocument.presentationml.notesSlide+xml"/>
  <Override PartName="/ppt/notesSlides/notesSlide194.xml" ContentType="application/vnd.openxmlformats-officedocument.presentationml.notesSlide+xml"/>
  <Override PartName="/ppt/notesSlides/notesSlide195.xml" ContentType="application/vnd.openxmlformats-officedocument.presentationml.notesSlide+xml"/>
  <Override PartName="/ppt/notesSlides/notesSlide196.xml" ContentType="application/vnd.openxmlformats-officedocument.presentationml.notesSlide+xml"/>
  <Override PartName="/ppt/notesSlides/notesSlide197.xml" ContentType="application/vnd.openxmlformats-officedocument.presentationml.notesSlide+xml"/>
  <Override PartName="/ppt/notesSlides/notesSlide198.xml" ContentType="application/vnd.openxmlformats-officedocument.presentationml.notesSlide+xml"/>
  <Override PartName="/ppt/notesSlides/notesSlide199.xml" ContentType="application/vnd.openxmlformats-officedocument.presentationml.notesSlide+xml"/>
  <Override PartName="/ppt/notesSlides/notesSlide200.xml" ContentType="application/vnd.openxmlformats-officedocument.presentationml.notesSlide+xml"/>
  <Override PartName="/ppt/notesSlides/notesSlide201.xml" ContentType="application/vnd.openxmlformats-officedocument.presentationml.notesSlide+xml"/>
  <Override PartName="/ppt/notesSlides/notesSlide202.xml" ContentType="application/vnd.openxmlformats-officedocument.presentationml.notesSlide+xml"/>
  <Override PartName="/ppt/notesSlides/notesSlide203.xml" ContentType="application/vnd.openxmlformats-officedocument.presentationml.notesSlide+xml"/>
  <Override PartName="/ppt/notesSlides/notesSlide204.xml" ContentType="application/vnd.openxmlformats-officedocument.presentationml.notesSlide+xml"/>
  <Override PartName="/ppt/notesSlides/notesSlide205.xml" ContentType="application/vnd.openxmlformats-officedocument.presentationml.notesSlide+xml"/>
  <Override PartName="/ppt/notesSlides/notesSlide206.xml" ContentType="application/vnd.openxmlformats-officedocument.presentationml.notesSlide+xml"/>
  <Override PartName="/ppt/notesSlides/notesSlide207.xml" ContentType="application/vnd.openxmlformats-officedocument.presentationml.notesSlide+xml"/>
  <Override PartName="/ppt/notesSlides/notesSlide208.xml" ContentType="application/vnd.openxmlformats-officedocument.presentationml.notesSlide+xml"/>
  <Override PartName="/ppt/notesSlides/notesSlide209.xml" ContentType="application/vnd.openxmlformats-officedocument.presentationml.notesSlide+xml"/>
  <Override PartName="/ppt/notesSlides/notesSlide210.xml" ContentType="application/vnd.openxmlformats-officedocument.presentationml.notesSlide+xml"/>
  <Override PartName="/ppt/notesSlides/notesSlide211.xml" ContentType="application/vnd.openxmlformats-officedocument.presentationml.notesSlide+xml"/>
  <Override PartName="/ppt/notesSlides/notesSlide212.xml" ContentType="application/vnd.openxmlformats-officedocument.presentationml.notesSlide+xml"/>
  <Override PartName="/ppt/notesSlides/notesSlide213.xml" ContentType="application/vnd.openxmlformats-officedocument.presentationml.notesSlide+xml"/>
  <Override PartName="/ppt/notesSlides/notesSlide214.xml" ContentType="application/vnd.openxmlformats-officedocument.presentationml.notesSlide+xml"/>
  <Override PartName="/ppt/notesSlides/notesSlide215.xml" ContentType="application/vnd.openxmlformats-officedocument.presentationml.notesSlide+xml"/>
  <Override PartName="/ppt/notesSlides/notesSlide216.xml" ContentType="application/vnd.openxmlformats-officedocument.presentationml.notesSlide+xml"/>
  <Override PartName="/ppt/notesSlides/notesSlide217.xml" ContentType="application/vnd.openxmlformats-officedocument.presentationml.notesSlide+xml"/>
  <Override PartName="/ppt/notesSlides/notesSlide218.xml" ContentType="application/vnd.openxmlformats-officedocument.presentationml.notesSlide+xml"/>
  <Override PartName="/ppt/notesSlides/notesSlide219.xml" ContentType="application/vnd.openxmlformats-officedocument.presentationml.notesSlide+xml"/>
  <Override PartName="/ppt/notesSlides/notesSlide220.xml" ContentType="application/vnd.openxmlformats-officedocument.presentationml.notesSlide+xml"/>
  <Override PartName="/ppt/notesSlides/notesSlide221.xml" ContentType="application/vnd.openxmlformats-officedocument.presentationml.notesSlide+xml"/>
  <Override PartName="/ppt/notesSlides/notesSlide222.xml" ContentType="application/vnd.openxmlformats-officedocument.presentationml.notesSlide+xml"/>
  <Override PartName="/ppt/notesSlides/notesSlide223.xml" ContentType="application/vnd.openxmlformats-officedocument.presentationml.notesSlide+xml"/>
  <Override PartName="/ppt/notesSlides/notesSlide224.xml" ContentType="application/vnd.openxmlformats-officedocument.presentationml.notesSlide+xml"/>
  <Override PartName="/ppt/notesSlides/notesSlide225.xml" ContentType="application/vnd.openxmlformats-officedocument.presentationml.notesSlide+xml"/>
  <Override PartName="/ppt/notesSlides/notesSlide226.xml" ContentType="application/vnd.openxmlformats-officedocument.presentationml.notesSlide+xml"/>
  <Override PartName="/ppt/notesSlides/notesSlide227.xml" ContentType="application/vnd.openxmlformats-officedocument.presentationml.notesSlide+xml"/>
  <Override PartName="/ppt/notesSlides/notesSlide228.xml" ContentType="application/vnd.openxmlformats-officedocument.presentationml.notesSlide+xml"/>
  <Override PartName="/ppt/notesSlides/notesSlide229.xml" ContentType="application/vnd.openxmlformats-officedocument.presentationml.notesSlide+xml"/>
  <Override PartName="/ppt/notesSlides/notesSlide230.xml" ContentType="application/vnd.openxmlformats-officedocument.presentationml.notesSlide+xml"/>
  <Override PartName="/ppt/notesSlides/notesSlide231.xml" ContentType="application/vnd.openxmlformats-officedocument.presentationml.notesSlide+xml"/>
  <Override PartName="/ppt/notesSlides/notesSlide232.xml" ContentType="application/vnd.openxmlformats-officedocument.presentationml.notesSlide+xml"/>
  <Override PartName="/ppt/notesSlides/notesSlide233.xml" ContentType="application/vnd.openxmlformats-officedocument.presentationml.notesSlide+xml"/>
  <Override PartName="/ppt/notesSlides/notesSlide234.xml" ContentType="application/vnd.openxmlformats-officedocument.presentationml.notesSlide+xml"/>
  <Override PartName="/ppt/notesSlides/notesSlide235.xml" ContentType="application/vnd.openxmlformats-officedocument.presentationml.notesSlide+xml"/>
  <Override PartName="/ppt/notesSlides/notesSlide236.xml" ContentType="application/vnd.openxmlformats-officedocument.presentationml.notesSlide+xml"/>
  <Override PartName="/ppt/notesSlides/notesSlide237.xml" ContentType="application/vnd.openxmlformats-officedocument.presentationml.notesSlide+xml"/>
  <Override PartName="/ppt/notesSlides/notesSlide238.xml" ContentType="application/vnd.openxmlformats-officedocument.presentationml.notesSlide+xml"/>
  <Override PartName="/ppt/notesSlides/notesSlide239.xml" ContentType="application/vnd.openxmlformats-officedocument.presentationml.notesSlide+xml"/>
  <Override PartName="/ppt/notesSlides/notesSlide240.xml" ContentType="application/vnd.openxmlformats-officedocument.presentationml.notesSlide+xml"/>
  <Override PartName="/ppt/notesSlides/notesSlide241.xml" ContentType="application/vnd.openxmlformats-officedocument.presentationml.notesSlide+xml"/>
  <Override PartName="/ppt/notesSlides/notesSlide242.xml" ContentType="application/vnd.openxmlformats-officedocument.presentationml.notesSlide+xml"/>
  <Override PartName="/ppt/notesSlides/notesSlide243.xml" ContentType="application/vnd.openxmlformats-officedocument.presentationml.notesSlide+xml"/>
  <Override PartName="/ppt/notesSlides/notesSlide244.xml" ContentType="application/vnd.openxmlformats-officedocument.presentationml.notesSlide+xml"/>
  <Override PartName="/ppt/notesSlides/notesSlide245.xml" ContentType="application/vnd.openxmlformats-officedocument.presentationml.notesSlide+xml"/>
  <Override PartName="/ppt/notesSlides/notesSlide246.xml" ContentType="application/vnd.openxmlformats-officedocument.presentationml.notesSlide+xml"/>
  <Override PartName="/ppt/notesSlides/notesSlide247.xml" ContentType="application/vnd.openxmlformats-officedocument.presentationml.notesSlide+xml"/>
  <Override PartName="/ppt/notesSlides/notesSlide248.xml" ContentType="application/vnd.openxmlformats-officedocument.presentationml.notesSlide+xml"/>
  <Override PartName="/ppt/notesSlides/notesSlide249.xml" ContentType="application/vnd.openxmlformats-officedocument.presentationml.notesSlide+xml"/>
  <Override PartName="/ppt/notesSlides/notesSlide250.xml" ContentType="application/vnd.openxmlformats-officedocument.presentationml.notesSlide+xml"/>
  <Override PartName="/ppt/notesSlides/notesSlide25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3"/>
  </p:notesMasterIdLst>
  <p:handoutMasterIdLst>
    <p:handoutMasterId r:id="rId254"/>
  </p:handoutMasterIdLst>
  <p:sldIdLst>
    <p:sldId id="1212" r:id="rId2"/>
    <p:sldId id="268" r:id="rId3"/>
    <p:sldId id="1379" r:id="rId4"/>
    <p:sldId id="1446" r:id="rId5"/>
    <p:sldId id="925" r:id="rId6"/>
    <p:sldId id="1467" r:id="rId7"/>
    <p:sldId id="1468" r:id="rId8"/>
    <p:sldId id="1589" r:id="rId9"/>
    <p:sldId id="1572" r:id="rId10"/>
    <p:sldId id="1570" r:id="rId11"/>
    <p:sldId id="1561" r:id="rId12"/>
    <p:sldId id="1558" r:id="rId13"/>
    <p:sldId id="1556" r:id="rId14"/>
    <p:sldId id="1590" r:id="rId15"/>
    <p:sldId id="1456" r:id="rId16"/>
    <p:sldId id="1455" r:id="rId17"/>
    <p:sldId id="1454" r:id="rId18"/>
    <p:sldId id="1453" r:id="rId19"/>
    <p:sldId id="1452" r:id="rId20"/>
    <p:sldId id="1451" r:id="rId21"/>
    <p:sldId id="1450" r:id="rId22"/>
    <p:sldId id="1449" r:id="rId23"/>
    <p:sldId id="1448" r:id="rId24"/>
    <p:sldId id="1594" r:id="rId25"/>
    <p:sldId id="1447" r:id="rId26"/>
    <p:sldId id="1595" r:id="rId27"/>
    <p:sldId id="1596" r:id="rId28"/>
    <p:sldId id="1597" r:id="rId29"/>
    <p:sldId id="1598" r:id="rId30"/>
    <p:sldId id="1599" r:id="rId31"/>
    <p:sldId id="1593" r:id="rId32"/>
    <p:sldId id="1600" r:id="rId33"/>
    <p:sldId id="1601" r:id="rId34"/>
    <p:sldId id="1604" r:id="rId35"/>
    <p:sldId id="1603" r:id="rId36"/>
    <p:sldId id="1605" r:id="rId37"/>
    <p:sldId id="1606" r:id="rId38"/>
    <p:sldId id="1607" r:id="rId39"/>
    <p:sldId id="1608" r:id="rId40"/>
    <p:sldId id="1609" r:id="rId41"/>
    <p:sldId id="1612" r:id="rId42"/>
    <p:sldId id="1611" r:id="rId43"/>
    <p:sldId id="1592" r:id="rId44"/>
    <p:sldId id="1613" r:id="rId45"/>
    <p:sldId id="1615" r:id="rId46"/>
    <p:sldId id="1617" r:id="rId47"/>
    <p:sldId id="1618" r:id="rId48"/>
    <p:sldId id="1621" r:id="rId49"/>
    <p:sldId id="1619" r:id="rId50"/>
    <p:sldId id="1622" r:id="rId51"/>
    <p:sldId id="1623" r:id="rId52"/>
    <p:sldId id="1626" r:id="rId53"/>
    <p:sldId id="1625" r:id="rId54"/>
    <p:sldId id="1627" r:id="rId55"/>
    <p:sldId id="1628" r:id="rId56"/>
    <p:sldId id="1629" r:id="rId57"/>
    <p:sldId id="1630" r:id="rId58"/>
    <p:sldId id="1631" r:id="rId59"/>
    <p:sldId id="1632" r:id="rId60"/>
    <p:sldId id="1633" r:id="rId61"/>
    <p:sldId id="1634" r:id="rId62"/>
    <p:sldId id="1635" r:id="rId63"/>
    <p:sldId id="1636" r:id="rId64"/>
    <p:sldId id="1639" r:id="rId65"/>
    <p:sldId id="1638" r:id="rId66"/>
    <p:sldId id="1642" r:id="rId67"/>
    <p:sldId id="1641" r:id="rId68"/>
    <p:sldId id="1643" r:id="rId69"/>
    <p:sldId id="1646" r:id="rId70"/>
    <p:sldId id="1644" r:id="rId71"/>
    <p:sldId id="1647" r:id="rId72"/>
    <p:sldId id="1648" r:id="rId73"/>
    <p:sldId id="1649" r:id="rId74"/>
    <p:sldId id="1650" r:id="rId75"/>
    <p:sldId id="1651" r:id="rId76"/>
    <p:sldId id="1652" r:id="rId77"/>
    <p:sldId id="1653" r:id="rId78"/>
    <p:sldId id="1654" r:id="rId79"/>
    <p:sldId id="1655" r:id="rId80"/>
    <p:sldId id="1656" r:id="rId81"/>
    <p:sldId id="1657" r:id="rId82"/>
    <p:sldId id="1658" r:id="rId83"/>
    <p:sldId id="1659" r:id="rId84"/>
    <p:sldId id="1660" r:id="rId85"/>
    <p:sldId id="1661" r:id="rId86"/>
    <p:sldId id="1664" r:id="rId87"/>
    <p:sldId id="1663" r:id="rId88"/>
    <p:sldId id="1667" r:id="rId89"/>
    <p:sldId id="1669" r:id="rId90"/>
    <p:sldId id="1666" r:id="rId91"/>
    <p:sldId id="1668" r:id="rId92"/>
    <p:sldId id="1672" r:id="rId93"/>
    <p:sldId id="1671" r:id="rId94"/>
    <p:sldId id="1673" r:id="rId95"/>
    <p:sldId id="1678" r:id="rId96"/>
    <p:sldId id="1677" r:id="rId97"/>
    <p:sldId id="1681" r:id="rId98"/>
    <p:sldId id="1680" r:id="rId99"/>
    <p:sldId id="1682" r:id="rId100"/>
    <p:sldId id="1683" r:id="rId101"/>
    <p:sldId id="1684" r:id="rId102"/>
    <p:sldId id="1685" r:id="rId103"/>
    <p:sldId id="1686" r:id="rId104"/>
    <p:sldId id="1687" r:id="rId105"/>
    <p:sldId id="1694" r:id="rId106"/>
    <p:sldId id="1698" r:id="rId107"/>
    <p:sldId id="1693" r:id="rId108"/>
    <p:sldId id="1699" r:id="rId109"/>
    <p:sldId id="1700" r:id="rId110"/>
    <p:sldId id="1701" r:id="rId111"/>
    <p:sldId id="1702" r:id="rId112"/>
    <p:sldId id="1704" r:id="rId113"/>
    <p:sldId id="1705" r:id="rId114"/>
    <p:sldId id="1706" r:id="rId115"/>
    <p:sldId id="1707" r:id="rId116"/>
    <p:sldId id="1708" r:id="rId117"/>
    <p:sldId id="1709" r:id="rId118"/>
    <p:sldId id="1710" r:id="rId119"/>
    <p:sldId id="1711" r:id="rId120"/>
    <p:sldId id="1712" r:id="rId121"/>
    <p:sldId id="1713" r:id="rId122"/>
    <p:sldId id="1714" r:id="rId123"/>
    <p:sldId id="1715" r:id="rId124"/>
    <p:sldId id="1718" r:id="rId125"/>
    <p:sldId id="1717" r:id="rId126"/>
    <p:sldId id="1719" r:id="rId127"/>
    <p:sldId id="1720" r:id="rId128"/>
    <p:sldId id="1721" r:id="rId129"/>
    <p:sldId id="1722" r:id="rId130"/>
    <p:sldId id="1724" r:id="rId131"/>
    <p:sldId id="1725" r:id="rId132"/>
    <p:sldId id="1726" r:id="rId133"/>
    <p:sldId id="1727" r:id="rId134"/>
    <p:sldId id="1728" r:id="rId135"/>
    <p:sldId id="1729" r:id="rId136"/>
    <p:sldId id="1732" r:id="rId137"/>
    <p:sldId id="1731" r:id="rId138"/>
    <p:sldId id="1733" r:id="rId139"/>
    <p:sldId id="1734" r:id="rId140"/>
    <p:sldId id="1735" r:id="rId141"/>
    <p:sldId id="1736" r:id="rId142"/>
    <p:sldId id="1737" r:id="rId143"/>
    <p:sldId id="1738" r:id="rId144"/>
    <p:sldId id="1739" r:id="rId145"/>
    <p:sldId id="1740" r:id="rId146"/>
    <p:sldId id="1743" r:id="rId147"/>
    <p:sldId id="1741" r:id="rId148"/>
    <p:sldId id="1746" r:id="rId149"/>
    <p:sldId id="1745" r:id="rId150"/>
    <p:sldId id="1744" r:id="rId151"/>
    <p:sldId id="1747" r:id="rId152"/>
    <p:sldId id="1748" r:id="rId153"/>
    <p:sldId id="1749" r:id="rId154"/>
    <p:sldId id="1750" r:id="rId155"/>
    <p:sldId id="1751" r:id="rId156"/>
    <p:sldId id="1752" r:id="rId157"/>
    <p:sldId id="1753" r:id="rId158"/>
    <p:sldId id="1754" r:id="rId159"/>
    <p:sldId id="1757" r:id="rId160"/>
    <p:sldId id="1759" r:id="rId161"/>
    <p:sldId id="1756" r:id="rId162"/>
    <p:sldId id="1760" r:id="rId163"/>
    <p:sldId id="1761" r:id="rId164"/>
    <p:sldId id="1762" r:id="rId165"/>
    <p:sldId id="1765" r:id="rId166"/>
    <p:sldId id="1764" r:id="rId167"/>
    <p:sldId id="1768" r:id="rId168"/>
    <p:sldId id="1767" r:id="rId169"/>
    <p:sldId id="1769" r:id="rId170"/>
    <p:sldId id="1770" r:id="rId171"/>
    <p:sldId id="1771" r:id="rId172"/>
    <p:sldId id="1772" r:id="rId173"/>
    <p:sldId id="1773" r:id="rId174"/>
    <p:sldId id="1774" r:id="rId175"/>
    <p:sldId id="1775" r:id="rId176"/>
    <p:sldId id="1778" r:id="rId177"/>
    <p:sldId id="1777" r:id="rId178"/>
    <p:sldId id="1779" r:id="rId179"/>
    <p:sldId id="1780" r:id="rId180"/>
    <p:sldId id="1781" r:id="rId181"/>
    <p:sldId id="1782" r:id="rId182"/>
    <p:sldId id="1783" r:id="rId183"/>
    <p:sldId id="1784" r:id="rId184"/>
    <p:sldId id="1785" r:id="rId185"/>
    <p:sldId id="1786" r:id="rId186"/>
    <p:sldId id="1787" r:id="rId187"/>
    <p:sldId id="1788" r:id="rId188"/>
    <p:sldId id="1789" r:id="rId189"/>
    <p:sldId id="1792" r:id="rId190"/>
    <p:sldId id="1791" r:id="rId191"/>
    <p:sldId id="1793" r:id="rId192"/>
    <p:sldId id="1794" r:id="rId193"/>
    <p:sldId id="1795" r:id="rId194"/>
    <p:sldId id="1796" r:id="rId195"/>
    <p:sldId id="1797" r:id="rId196"/>
    <p:sldId id="1800" r:id="rId197"/>
    <p:sldId id="1799" r:id="rId198"/>
    <p:sldId id="1803" r:id="rId199"/>
    <p:sldId id="1804" r:id="rId200"/>
    <p:sldId id="1805" r:id="rId201"/>
    <p:sldId id="1806" r:id="rId202"/>
    <p:sldId id="1807" r:id="rId203"/>
    <p:sldId id="1810" r:id="rId204"/>
    <p:sldId id="1809" r:id="rId205"/>
    <p:sldId id="1813" r:id="rId206"/>
    <p:sldId id="1812" r:id="rId207"/>
    <p:sldId id="1816" r:id="rId208"/>
    <p:sldId id="1815" r:id="rId209"/>
    <p:sldId id="1819" r:id="rId210"/>
    <p:sldId id="1818" r:id="rId211"/>
    <p:sldId id="1820" r:id="rId212"/>
    <p:sldId id="1821" r:id="rId213"/>
    <p:sldId id="1822" r:id="rId214"/>
    <p:sldId id="1823" r:id="rId215"/>
    <p:sldId id="1824" r:id="rId216"/>
    <p:sldId id="1825" r:id="rId217"/>
    <p:sldId id="1826" r:id="rId218"/>
    <p:sldId id="1827" r:id="rId219"/>
    <p:sldId id="1828" r:id="rId220"/>
    <p:sldId id="1801" r:id="rId221"/>
    <p:sldId id="1829" r:id="rId222"/>
    <p:sldId id="1830" r:id="rId223"/>
    <p:sldId id="1723" r:id="rId224"/>
    <p:sldId id="1703" r:id="rId225"/>
    <p:sldId id="1697" r:id="rId226"/>
    <p:sldId id="1831" r:id="rId227"/>
    <p:sldId id="1695" r:id="rId228"/>
    <p:sldId id="1692" r:id="rId229"/>
    <p:sldId id="1832" r:id="rId230"/>
    <p:sldId id="1690" r:id="rId231"/>
    <p:sldId id="1833" r:id="rId232"/>
    <p:sldId id="1834" r:id="rId233"/>
    <p:sldId id="1689" r:id="rId234"/>
    <p:sldId id="1837" r:id="rId235"/>
    <p:sldId id="1836" r:id="rId236"/>
    <p:sldId id="1838" r:id="rId237"/>
    <p:sldId id="1841" r:id="rId238"/>
    <p:sldId id="1840" r:id="rId239"/>
    <p:sldId id="1843" r:id="rId240"/>
    <p:sldId id="1675" r:id="rId241"/>
    <p:sldId id="1674" r:id="rId242"/>
    <p:sldId id="1844" r:id="rId243"/>
    <p:sldId id="1845" r:id="rId244"/>
    <p:sldId id="1645" r:id="rId245"/>
    <p:sldId id="1846" r:id="rId246"/>
    <p:sldId id="1614" r:id="rId247"/>
    <p:sldId id="1591" r:id="rId248"/>
    <p:sldId id="1849" r:id="rId249"/>
    <p:sldId id="1848" r:id="rId250"/>
    <p:sldId id="1850" r:id="rId251"/>
    <p:sldId id="1847" r:id="rId252"/>
  </p:sldIdLst>
  <p:sldSz cx="9144000" cy="6858000" type="screen4x3"/>
  <p:notesSz cx="9144000" cy="6858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09" autoAdjust="0"/>
    <p:restoredTop sz="94660"/>
  </p:normalViewPr>
  <p:slideViewPr>
    <p:cSldViewPr>
      <p:cViewPr>
        <p:scale>
          <a:sx n="70" d="100"/>
          <a:sy n="70" d="100"/>
        </p:scale>
        <p:origin x="-2778" y="-9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73" d="100"/>
          <a:sy n="73" d="100"/>
        </p:scale>
        <p:origin x="-2700" y="-102"/>
      </p:cViewPr>
      <p:guideLst>
        <p:guide orient="horz" pos="2160"/>
        <p:guide pos="288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26" Type="http://schemas.openxmlformats.org/officeDocument/2006/relationships/slide" Target="slides/slide225.xml"/><Relationship Id="rId247" Type="http://schemas.openxmlformats.org/officeDocument/2006/relationships/slide" Target="slides/slide246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37" Type="http://schemas.openxmlformats.org/officeDocument/2006/relationships/slide" Target="slides/slide236.xml"/><Relationship Id="rId258" Type="http://schemas.openxmlformats.org/officeDocument/2006/relationships/tableStyles" Target="tableStyles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openxmlformats.org/officeDocument/2006/relationships/slide" Target="slides/slide226.xml"/><Relationship Id="rId248" Type="http://schemas.openxmlformats.org/officeDocument/2006/relationships/slide" Target="slides/slide247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slide" Target="slides/slide181.xml"/><Relationship Id="rId187" Type="http://schemas.openxmlformats.org/officeDocument/2006/relationships/slide" Target="slides/slide186.xml"/><Relationship Id="rId217" Type="http://schemas.openxmlformats.org/officeDocument/2006/relationships/slide" Target="slides/slide2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38" Type="http://schemas.openxmlformats.org/officeDocument/2006/relationships/slide" Target="slides/slide237.xml"/><Relationship Id="rId254" Type="http://schemas.openxmlformats.org/officeDocument/2006/relationships/handoutMaster" Target="handoutMasters/handoutMaster1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2" Type="http://schemas.openxmlformats.org/officeDocument/2006/relationships/slide" Target="slides/slide201.xml"/><Relationship Id="rId207" Type="http://schemas.openxmlformats.org/officeDocument/2006/relationships/slide" Target="slides/slide206.xml"/><Relationship Id="rId223" Type="http://schemas.openxmlformats.org/officeDocument/2006/relationships/slide" Target="slides/slide222.xml"/><Relationship Id="rId228" Type="http://schemas.openxmlformats.org/officeDocument/2006/relationships/slide" Target="slides/slide227.xml"/><Relationship Id="rId244" Type="http://schemas.openxmlformats.org/officeDocument/2006/relationships/slide" Target="slides/slide243.xml"/><Relationship Id="rId249" Type="http://schemas.openxmlformats.org/officeDocument/2006/relationships/slide" Target="slides/slide24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3" Type="http://schemas.openxmlformats.org/officeDocument/2006/relationships/slide" Target="slides/slide212.xml"/><Relationship Id="rId218" Type="http://schemas.openxmlformats.org/officeDocument/2006/relationships/slide" Target="slides/slide217.xml"/><Relationship Id="rId234" Type="http://schemas.openxmlformats.org/officeDocument/2006/relationships/slide" Target="slides/slide233.xml"/><Relationship Id="rId239" Type="http://schemas.openxmlformats.org/officeDocument/2006/relationships/slide" Target="slides/slide238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50" Type="http://schemas.openxmlformats.org/officeDocument/2006/relationships/slide" Target="slides/slide249.xml"/><Relationship Id="rId255" Type="http://schemas.openxmlformats.org/officeDocument/2006/relationships/presProps" Target="presProps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0" Type="http://schemas.openxmlformats.org/officeDocument/2006/relationships/slide" Target="slides/slide239.xml"/><Relationship Id="rId245" Type="http://schemas.openxmlformats.org/officeDocument/2006/relationships/slide" Target="slides/slide244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219" Type="http://schemas.openxmlformats.org/officeDocument/2006/relationships/slide" Target="slides/slide21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0" Type="http://schemas.openxmlformats.org/officeDocument/2006/relationships/slide" Target="slides/slide229.xml"/><Relationship Id="rId235" Type="http://schemas.openxmlformats.org/officeDocument/2006/relationships/slide" Target="slides/slide234.xml"/><Relationship Id="rId251" Type="http://schemas.openxmlformats.org/officeDocument/2006/relationships/slide" Target="slides/slide250.xml"/><Relationship Id="rId256" Type="http://schemas.openxmlformats.org/officeDocument/2006/relationships/viewProps" Target="viewProps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0" Type="http://schemas.openxmlformats.org/officeDocument/2006/relationships/slide" Target="slides/slide219.xml"/><Relationship Id="rId225" Type="http://schemas.openxmlformats.org/officeDocument/2006/relationships/slide" Target="slides/slide224.xml"/><Relationship Id="rId241" Type="http://schemas.openxmlformats.org/officeDocument/2006/relationships/slide" Target="slides/slide240.xml"/><Relationship Id="rId246" Type="http://schemas.openxmlformats.org/officeDocument/2006/relationships/slide" Target="slides/slide245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57" Type="http://schemas.openxmlformats.org/officeDocument/2006/relationships/theme" Target="theme/theme1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252" Type="http://schemas.openxmlformats.org/officeDocument/2006/relationships/slide" Target="slides/slide251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slide" Target="slides/slide241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53" Type="http://schemas.openxmlformats.org/officeDocument/2006/relationships/notesMaster" Target="notesMasters/notesMaster1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slide" Target="slides/slide242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EF321C22-868C-4F07-B6A4-F06B99D5415A}" type="datetimeFigureOut">
              <a:rPr lang="pt-BR"/>
              <a:pPr>
                <a:defRPr/>
              </a:pPr>
              <a:t>25/04/2016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D46E17B4-2D1F-4EB2-AE05-9EDCBB67521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44546982"/>
      </p:ext>
    </p:extLst>
  </p:cSld>
  <p:clrMap bg1="lt1" tx1="dk1" bg2="lt2" tx2="dk2" accent1="accent1" accent2="accent2" accent3="accent3" accent4="accent4" accent5="accent5" accent6="accent6" hlink="hlink" folHlink="folHlink"/>
  <p:hf sldNum="0"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8CFA7790-EA15-479B-AF63-93CE6C35B42E}" type="datetimeFigureOut">
              <a:rPr lang="pt-BR"/>
              <a:pPr>
                <a:defRPr/>
              </a:pPr>
              <a:t>25/04/2016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BR" noProof="0" smtClean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noProof="0" smtClean="0"/>
              <a:t>Clique para editar os estilos do texto mestre</a:t>
            </a:r>
          </a:p>
          <a:p>
            <a:pPr lvl="1"/>
            <a:r>
              <a:rPr lang="pt-BR" noProof="0" smtClean="0"/>
              <a:t>Segundo nível</a:t>
            </a:r>
          </a:p>
          <a:p>
            <a:pPr lvl="2"/>
            <a:r>
              <a:rPr lang="pt-BR" noProof="0" smtClean="0"/>
              <a:t>Terceiro nível</a:t>
            </a:r>
          </a:p>
          <a:p>
            <a:pPr lvl="3"/>
            <a:r>
              <a:rPr lang="pt-BR" noProof="0" smtClean="0"/>
              <a:t>Quarto nível</a:t>
            </a:r>
          </a:p>
          <a:p>
            <a:pPr lvl="4"/>
            <a:r>
              <a:rPr lang="pt-BR" noProof="0" smtClean="0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21438E59-D45F-43DC-BC8B-477FB0CB4A5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31809572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1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1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1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1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1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1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1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1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1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1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1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1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1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1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1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1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_rels/notesSlide1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7.xml"/><Relationship Id="rId1" Type="http://schemas.openxmlformats.org/officeDocument/2006/relationships/notesMaster" Target="../notesMasters/notesMaster1.xml"/></Relationships>
</file>

<file path=ppt/notesSlides/_rels/notesSlide1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8.xml"/><Relationship Id="rId1" Type="http://schemas.openxmlformats.org/officeDocument/2006/relationships/notesMaster" Target="../notesMasters/notesMaster1.xml"/></Relationships>
</file>

<file path=ppt/notesSlides/_rels/notesSlide1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0.xml"/><Relationship Id="rId1" Type="http://schemas.openxmlformats.org/officeDocument/2006/relationships/notesMaster" Target="../notesMasters/notesMaster1.xml"/></Relationships>
</file>

<file path=ppt/notesSlides/_rels/notesSlide1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1.xml"/><Relationship Id="rId1" Type="http://schemas.openxmlformats.org/officeDocument/2006/relationships/notesMaster" Target="../notesMasters/notesMaster1.xml"/></Relationships>
</file>

<file path=ppt/notesSlides/_rels/notesSlide1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2.xml"/><Relationship Id="rId1" Type="http://schemas.openxmlformats.org/officeDocument/2006/relationships/notesMaster" Target="../notesMasters/notesMaster1.xml"/></Relationships>
</file>

<file path=ppt/notesSlides/_rels/notesSlide1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3.xml"/><Relationship Id="rId1" Type="http://schemas.openxmlformats.org/officeDocument/2006/relationships/notesMaster" Target="../notesMasters/notesMaster1.xml"/></Relationships>
</file>

<file path=ppt/notesSlides/_rels/notesSlide1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4.xml"/><Relationship Id="rId1" Type="http://schemas.openxmlformats.org/officeDocument/2006/relationships/notesMaster" Target="../notesMasters/notesMaster1.xml"/></Relationships>
</file>

<file path=ppt/notesSlides/_rels/notesSlide1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5.xml"/><Relationship Id="rId1" Type="http://schemas.openxmlformats.org/officeDocument/2006/relationships/notesMaster" Target="../notesMasters/notesMaster1.xml"/></Relationships>
</file>

<file path=ppt/notesSlides/_rels/notesSlide1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6.xml"/><Relationship Id="rId1" Type="http://schemas.openxmlformats.org/officeDocument/2006/relationships/notesMaster" Target="../notesMasters/notesMaster1.xml"/></Relationships>
</file>

<file path=ppt/notesSlides/_rels/notesSlide1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7.xml"/><Relationship Id="rId1" Type="http://schemas.openxmlformats.org/officeDocument/2006/relationships/notesMaster" Target="../notesMasters/notesMaster1.xml"/></Relationships>
</file>

<file path=ppt/notesSlides/_rels/notesSlide1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8.xml"/><Relationship Id="rId1" Type="http://schemas.openxmlformats.org/officeDocument/2006/relationships/notesMaster" Target="../notesMasters/notesMaster1.xml"/></Relationships>
</file>

<file path=ppt/notesSlides/_rels/notesSlide1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0.xml"/><Relationship Id="rId1" Type="http://schemas.openxmlformats.org/officeDocument/2006/relationships/notesMaster" Target="../notesMasters/notesMaster1.xml"/></Relationships>
</file>

<file path=ppt/notesSlides/_rels/notesSlide1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1.xml"/><Relationship Id="rId1" Type="http://schemas.openxmlformats.org/officeDocument/2006/relationships/notesMaster" Target="../notesMasters/notesMaster1.xml"/></Relationships>
</file>

<file path=ppt/notesSlides/_rels/notesSlide1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2.xml"/><Relationship Id="rId1" Type="http://schemas.openxmlformats.org/officeDocument/2006/relationships/notesMaster" Target="../notesMasters/notesMaster1.xml"/></Relationships>
</file>

<file path=ppt/notesSlides/_rels/notesSlide1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3.xml"/><Relationship Id="rId1" Type="http://schemas.openxmlformats.org/officeDocument/2006/relationships/notesMaster" Target="../notesMasters/notesMaster1.xml"/></Relationships>
</file>

<file path=ppt/notesSlides/_rels/notesSlide1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4.xml"/><Relationship Id="rId1" Type="http://schemas.openxmlformats.org/officeDocument/2006/relationships/notesMaster" Target="../notesMasters/notesMaster1.xml"/></Relationships>
</file>

<file path=ppt/notesSlides/_rels/notesSlide1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5.xml"/><Relationship Id="rId1" Type="http://schemas.openxmlformats.org/officeDocument/2006/relationships/notesMaster" Target="../notesMasters/notesMaster1.xml"/></Relationships>
</file>

<file path=ppt/notesSlides/_rels/notesSlide1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6.xml"/><Relationship Id="rId1" Type="http://schemas.openxmlformats.org/officeDocument/2006/relationships/notesMaster" Target="../notesMasters/notesMaster1.xml"/></Relationships>
</file>

<file path=ppt/notesSlides/_rels/notesSlide1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7.xml"/><Relationship Id="rId1" Type="http://schemas.openxmlformats.org/officeDocument/2006/relationships/notesMaster" Target="../notesMasters/notesMaster1.xml"/></Relationships>
</file>

<file path=ppt/notesSlides/_rels/notesSlide1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8.xml"/><Relationship Id="rId1" Type="http://schemas.openxmlformats.org/officeDocument/2006/relationships/notesMaster" Target="../notesMasters/notesMaster1.xml"/></Relationships>
</file>

<file path=ppt/notesSlides/_rels/notesSlide1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0.xml"/><Relationship Id="rId1" Type="http://schemas.openxmlformats.org/officeDocument/2006/relationships/notesMaster" Target="../notesMasters/notesMaster1.xml"/></Relationships>
</file>

<file path=ppt/notesSlides/_rels/notesSlide1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1.xml"/><Relationship Id="rId1" Type="http://schemas.openxmlformats.org/officeDocument/2006/relationships/notesMaster" Target="../notesMasters/notesMaster1.xml"/></Relationships>
</file>

<file path=ppt/notesSlides/_rels/notesSlide1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2.xml"/><Relationship Id="rId1" Type="http://schemas.openxmlformats.org/officeDocument/2006/relationships/notesMaster" Target="../notesMasters/notesMaster1.xml"/></Relationships>
</file>

<file path=ppt/notesSlides/_rels/notesSlide1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3.xml"/><Relationship Id="rId1" Type="http://schemas.openxmlformats.org/officeDocument/2006/relationships/notesMaster" Target="../notesMasters/notesMaster1.xml"/></Relationships>
</file>

<file path=ppt/notesSlides/_rels/notesSlide1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4.xml"/><Relationship Id="rId1" Type="http://schemas.openxmlformats.org/officeDocument/2006/relationships/notesMaster" Target="../notesMasters/notesMaster1.xml"/></Relationships>
</file>

<file path=ppt/notesSlides/_rels/notesSlide1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5.xml"/><Relationship Id="rId1" Type="http://schemas.openxmlformats.org/officeDocument/2006/relationships/notesMaster" Target="../notesMasters/notesMaster1.xml"/></Relationships>
</file>

<file path=ppt/notesSlides/_rels/notesSlide1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6.xml"/><Relationship Id="rId1" Type="http://schemas.openxmlformats.org/officeDocument/2006/relationships/notesMaster" Target="../notesMasters/notesMaster1.xml"/></Relationships>
</file>

<file path=ppt/notesSlides/_rels/notesSlide1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7.xml"/><Relationship Id="rId1" Type="http://schemas.openxmlformats.org/officeDocument/2006/relationships/notesMaster" Target="../notesMasters/notesMaster1.xml"/></Relationships>
</file>

<file path=ppt/notesSlides/_rels/notesSlide1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8.xml"/><Relationship Id="rId1" Type="http://schemas.openxmlformats.org/officeDocument/2006/relationships/notesMaster" Target="../notesMasters/notesMaster1.xml"/></Relationships>
</file>

<file path=ppt/notesSlides/_rels/notesSlide1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0.xml"/><Relationship Id="rId1" Type="http://schemas.openxmlformats.org/officeDocument/2006/relationships/notesMaster" Target="../notesMasters/notesMaster1.xml"/></Relationships>
</file>

<file path=ppt/notesSlides/_rels/notesSlide2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1.xml"/><Relationship Id="rId1" Type="http://schemas.openxmlformats.org/officeDocument/2006/relationships/notesMaster" Target="../notesMasters/notesMaster1.xml"/></Relationships>
</file>

<file path=ppt/notesSlides/_rels/notesSlide2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2.xml"/><Relationship Id="rId1" Type="http://schemas.openxmlformats.org/officeDocument/2006/relationships/notesMaster" Target="../notesMasters/notesMaster1.xml"/></Relationships>
</file>

<file path=ppt/notesSlides/_rels/notesSlide2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3.xml"/><Relationship Id="rId1" Type="http://schemas.openxmlformats.org/officeDocument/2006/relationships/notesMaster" Target="../notesMasters/notesMaster1.xml"/></Relationships>
</file>

<file path=ppt/notesSlides/_rels/notesSlide2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4.xml"/><Relationship Id="rId1" Type="http://schemas.openxmlformats.org/officeDocument/2006/relationships/notesMaster" Target="../notesMasters/notesMaster1.xml"/></Relationships>
</file>

<file path=ppt/notesSlides/_rels/notesSlide2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5.xml"/><Relationship Id="rId1" Type="http://schemas.openxmlformats.org/officeDocument/2006/relationships/notesMaster" Target="../notesMasters/notesMaster1.xml"/></Relationships>
</file>

<file path=ppt/notesSlides/_rels/notesSlide2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6.xml"/><Relationship Id="rId1" Type="http://schemas.openxmlformats.org/officeDocument/2006/relationships/notesMaster" Target="../notesMasters/notesMaster1.xml"/></Relationships>
</file>

<file path=ppt/notesSlides/_rels/notesSlide2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7.xml"/><Relationship Id="rId1" Type="http://schemas.openxmlformats.org/officeDocument/2006/relationships/notesMaster" Target="../notesMasters/notesMaster1.xml"/></Relationships>
</file>

<file path=ppt/notesSlides/_rels/notesSlide2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8.xml"/><Relationship Id="rId1" Type="http://schemas.openxmlformats.org/officeDocument/2006/relationships/notesMaster" Target="../notesMasters/notesMaster1.xml"/></Relationships>
</file>

<file path=ppt/notesSlides/_rels/notesSlide2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0.xml"/><Relationship Id="rId1" Type="http://schemas.openxmlformats.org/officeDocument/2006/relationships/notesMaster" Target="../notesMasters/notesMaster1.xml"/></Relationships>
</file>

<file path=ppt/notesSlides/_rels/notesSlide2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1.xml"/><Relationship Id="rId1" Type="http://schemas.openxmlformats.org/officeDocument/2006/relationships/notesMaster" Target="../notesMasters/notesMaster1.xml"/></Relationships>
</file>

<file path=ppt/notesSlides/_rels/notesSlide2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2.xml"/><Relationship Id="rId1" Type="http://schemas.openxmlformats.org/officeDocument/2006/relationships/notesMaster" Target="../notesMasters/notesMaster1.xml"/></Relationships>
</file>

<file path=ppt/notesSlides/_rels/notesSlide2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3.xml"/><Relationship Id="rId1" Type="http://schemas.openxmlformats.org/officeDocument/2006/relationships/notesMaster" Target="../notesMasters/notesMaster1.xml"/></Relationships>
</file>

<file path=ppt/notesSlides/_rels/notesSlide2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4.xml"/><Relationship Id="rId1" Type="http://schemas.openxmlformats.org/officeDocument/2006/relationships/notesMaster" Target="../notesMasters/notesMaster1.xml"/></Relationships>
</file>

<file path=ppt/notesSlides/_rels/notesSlide2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5.xml"/><Relationship Id="rId1" Type="http://schemas.openxmlformats.org/officeDocument/2006/relationships/notesMaster" Target="../notesMasters/notesMaster1.xml"/></Relationships>
</file>

<file path=ppt/notesSlides/_rels/notesSlide2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6.xml"/><Relationship Id="rId1" Type="http://schemas.openxmlformats.org/officeDocument/2006/relationships/notesMaster" Target="../notesMasters/notesMaster1.xml"/></Relationships>
</file>

<file path=ppt/notesSlides/_rels/notesSlide2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7.xml"/><Relationship Id="rId1" Type="http://schemas.openxmlformats.org/officeDocument/2006/relationships/notesMaster" Target="../notesMasters/notesMaster1.xml"/></Relationships>
</file>

<file path=ppt/notesSlides/_rels/notesSlide2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8.xml"/><Relationship Id="rId1" Type="http://schemas.openxmlformats.org/officeDocument/2006/relationships/notesMaster" Target="../notesMasters/notesMaster1.xml"/></Relationships>
</file>

<file path=ppt/notesSlides/_rels/notesSlide2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0.xml"/><Relationship Id="rId1" Type="http://schemas.openxmlformats.org/officeDocument/2006/relationships/notesMaster" Target="../notesMasters/notesMaster1.xml"/></Relationships>
</file>

<file path=ppt/notesSlides/_rels/notesSlide2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1.xml"/><Relationship Id="rId1" Type="http://schemas.openxmlformats.org/officeDocument/2006/relationships/notesMaster" Target="../notesMasters/notesMaster1.xml"/></Relationships>
</file>

<file path=ppt/notesSlides/_rels/notesSlide2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2.xml"/><Relationship Id="rId1" Type="http://schemas.openxmlformats.org/officeDocument/2006/relationships/notesMaster" Target="../notesMasters/notesMaster1.xml"/></Relationships>
</file>

<file path=ppt/notesSlides/_rels/notesSlide2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3.xml"/><Relationship Id="rId1" Type="http://schemas.openxmlformats.org/officeDocument/2006/relationships/notesMaster" Target="../notesMasters/notesMaster1.xml"/></Relationships>
</file>

<file path=ppt/notesSlides/_rels/notesSlide2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4.xml"/><Relationship Id="rId1" Type="http://schemas.openxmlformats.org/officeDocument/2006/relationships/notesMaster" Target="../notesMasters/notesMaster1.xml"/></Relationships>
</file>

<file path=ppt/notesSlides/_rels/notesSlide2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5.xml"/><Relationship Id="rId1" Type="http://schemas.openxmlformats.org/officeDocument/2006/relationships/notesMaster" Target="../notesMasters/notesMaster1.xml"/></Relationships>
</file>

<file path=ppt/notesSlides/_rels/notesSlide2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6.xml"/><Relationship Id="rId1" Type="http://schemas.openxmlformats.org/officeDocument/2006/relationships/notesMaster" Target="../notesMasters/notesMaster1.xml"/></Relationships>
</file>

<file path=ppt/notesSlides/_rels/notesSlide2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7.xml"/><Relationship Id="rId1" Type="http://schemas.openxmlformats.org/officeDocument/2006/relationships/notesMaster" Target="../notesMasters/notesMaster1.xml"/></Relationships>
</file>

<file path=ppt/notesSlides/_rels/notesSlide2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8.xml"/><Relationship Id="rId1" Type="http://schemas.openxmlformats.org/officeDocument/2006/relationships/notesMaster" Target="../notesMasters/notesMaster1.xml"/></Relationships>
</file>

<file path=ppt/notesSlides/_rels/notesSlide2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0.xml"/><Relationship Id="rId1" Type="http://schemas.openxmlformats.org/officeDocument/2006/relationships/notesMaster" Target="../notesMasters/notesMaster1.xml"/></Relationships>
</file>

<file path=ppt/notesSlides/_rels/notesSlide2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1.xml"/><Relationship Id="rId1" Type="http://schemas.openxmlformats.org/officeDocument/2006/relationships/notesMaster" Target="../notesMasters/notesMaster1.xml"/></Relationships>
</file>

<file path=ppt/notesSlides/_rels/notesSlide2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2.xml"/><Relationship Id="rId1" Type="http://schemas.openxmlformats.org/officeDocument/2006/relationships/notesMaster" Target="../notesMasters/notesMaster1.xml"/></Relationships>
</file>

<file path=ppt/notesSlides/_rels/notesSlide2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3.xml"/><Relationship Id="rId1" Type="http://schemas.openxmlformats.org/officeDocument/2006/relationships/notesMaster" Target="../notesMasters/notesMaster1.xml"/></Relationships>
</file>

<file path=ppt/notesSlides/_rels/notesSlide2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4.xml"/><Relationship Id="rId1" Type="http://schemas.openxmlformats.org/officeDocument/2006/relationships/notesMaster" Target="../notesMasters/notesMaster1.xml"/></Relationships>
</file>

<file path=ppt/notesSlides/_rels/notesSlide2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5.xml"/><Relationship Id="rId1" Type="http://schemas.openxmlformats.org/officeDocument/2006/relationships/notesMaster" Target="../notesMasters/notesMaster1.xml"/></Relationships>
</file>

<file path=ppt/notesSlides/_rels/notesSlide2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6.xml"/><Relationship Id="rId1" Type="http://schemas.openxmlformats.org/officeDocument/2006/relationships/notesMaster" Target="../notesMasters/notesMaster1.xml"/></Relationships>
</file>

<file path=ppt/notesSlides/_rels/notesSlide2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7.xml"/><Relationship Id="rId1" Type="http://schemas.openxmlformats.org/officeDocument/2006/relationships/notesMaster" Target="../notesMasters/notesMaster1.xml"/></Relationships>
</file>

<file path=ppt/notesSlides/_rels/notesSlide2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8.xml"/><Relationship Id="rId1" Type="http://schemas.openxmlformats.org/officeDocument/2006/relationships/notesMaster" Target="../notesMasters/notesMaster1.xml"/></Relationships>
</file>

<file path=ppt/notesSlides/_rels/notesSlide2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0.xml"/><Relationship Id="rId1" Type="http://schemas.openxmlformats.org/officeDocument/2006/relationships/notesMaster" Target="../notesMasters/notesMaster1.xml"/></Relationships>
</file>

<file path=ppt/notesSlides/_rels/notesSlide2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1.xml"/><Relationship Id="rId1" Type="http://schemas.openxmlformats.org/officeDocument/2006/relationships/notesMaster" Target="../notesMasters/notesMaster1.xml"/></Relationships>
</file>

<file path=ppt/notesSlides/_rels/notesSlide2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2.xml"/><Relationship Id="rId1" Type="http://schemas.openxmlformats.org/officeDocument/2006/relationships/notesMaster" Target="../notesMasters/notesMaster1.xml"/></Relationships>
</file>

<file path=ppt/notesSlides/_rels/notesSlide2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3.xml"/><Relationship Id="rId1" Type="http://schemas.openxmlformats.org/officeDocument/2006/relationships/notesMaster" Target="../notesMasters/notesMaster1.xml"/></Relationships>
</file>

<file path=ppt/notesSlides/_rels/notesSlide2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4.xml"/><Relationship Id="rId1" Type="http://schemas.openxmlformats.org/officeDocument/2006/relationships/notesMaster" Target="../notesMasters/notesMaster1.xml"/></Relationships>
</file>

<file path=ppt/notesSlides/_rels/notesSlide2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5.xml"/><Relationship Id="rId1" Type="http://schemas.openxmlformats.org/officeDocument/2006/relationships/notesMaster" Target="../notesMasters/notesMaster1.xml"/></Relationships>
</file>

<file path=ppt/notesSlides/_rels/notesSlide2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6.xml"/><Relationship Id="rId1" Type="http://schemas.openxmlformats.org/officeDocument/2006/relationships/notesMaster" Target="../notesMasters/notesMaster1.xml"/></Relationships>
</file>

<file path=ppt/notesSlides/_rels/notesSlide2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7.xml"/><Relationship Id="rId1" Type="http://schemas.openxmlformats.org/officeDocument/2006/relationships/notesMaster" Target="../notesMasters/notesMaster1.xml"/></Relationships>
</file>

<file path=ppt/notesSlides/_rels/notesSlide2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8.xml"/><Relationship Id="rId1" Type="http://schemas.openxmlformats.org/officeDocument/2006/relationships/notesMaster" Target="../notesMasters/notesMaster1.xml"/></Relationships>
</file>

<file path=ppt/notesSlides/_rels/notesSlide2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0.xml"/><Relationship Id="rId1" Type="http://schemas.openxmlformats.org/officeDocument/2006/relationships/notesMaster" Target="../notesMasters/notesMaster1.xml"/></Relationships>
</file>

<file path=ppt/notesSlides/_rels/notesSlide2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Ergonomia – Projeto e Produção – Itiro Iida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579835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dirty="0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dirty="0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137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dirty="0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dirty="0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Rodapé 8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Instalações hidráulicas e o projeto de arquitetura - 2ª Edição - Roberto de Carvalho Júnior</a:t>
            </a:r>
          </a:p>
        </p:txBody>
      </p:sp>
    </p:spTree>
    <p:extLst>
      <p:ext uri="{BB962C8B-B14F-4D97-AF65-F5344CB8AC3E}">
        <p14:creationId xmlns:p14="http://schemas.microsoft.com/office/powerpoint/2010/main" val="6040140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Rodapé 8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Instalações hidráulicas e o projeto de arquitetura - 2ª Edição - Roberto de Carvalho Júnior</a:t>
            </a:r>
          </a:p>
        </p:txBody>
      </p:sp>
    </p:spTree>
    <p:extLst>
      <p:ext uri="{BB962C8B-B14F-4D97-AF65-F5344CB8AC3E}">
        <p14:creationId xmlns:p14="http://schemas.microsoft.com/office/powerpoint/2010/main" val="14385201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Rodapé 8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Instalações hidráulicas e o projeto de arquitetura - 2ª Edição - Roberto de Carvalho Júnior</a:t>
            </a:r>
          </a:p>
        </p:txBody>
      </p:sp>
    </p:spTree>
    <p:extLst>
      <p:ext uri="{BB962C8B-B14F-4D97-AF65-F5344CB8AC3E}">
        <p14:creationId xmlns:p14="http://schemas.microsoft.com/office/powerpoint/2010/main" val="23083055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Rodapé 8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Instalações hidráulicas e o projeto de arquitetura - 2ª Edição - Roberto de Carvalho Júnior</a:t>
            </a:r>
          </a:p>
        </p:txBody>
      </p:sp>
    </p:spTree>
    <p:extLst>
      <p:ext uri="{BB962C8B-B14F-4D97-AF65-F5344CB8AC3E}">
        <p14:creationId xmlns:p14="http://schemas.microsoft.com/office/powerpoint/2010/main" val="19724342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Rodapé 8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Instalações hidráulicas e o projeto de arquitetura - 2ª Edição - Roberto de Carvalho Júnior</a:t>
            </a:r>
          </a:p>
        </p:txBody>
      </p:sp>
    </p:spTree>
    <p:extLst>
      <p:ext uri="{BB962C8B-B14F-4D97-AF65-F5344CB8AC3E}">
        <p14:creationId xmlns:p14="http://schemas.microsoft.com/office/powerpoint/2010/main" val="22647632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Rodapé 8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Instalações hidráulicas e o projeto de arquitetura - 2ª Edição - Roberto de Carvalho Júnior</a:t>
            </a:r>
          </a:p>
        </p:txBody>
      </p:sp>
    </p:spTree>
    <p:extLst>
      <p:ext uri="{BB962C8B-B14F-4D97-AF65-F5344CB8AC3E}">
        <p14:creationId xmlns:p14="http://schemas.microsoft.com/office/powerpoint/2010/main" val="11418634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Rodapé 8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Instalações hidráulicas e o projeto de arquitetura - 2ª Edição - Roberto de Carvalho Júnior</a:t>
            </a:r>
          </a:p>
        </p:txBody>
      </p:sp>
    </p:spTree>
    <p:extLst>
      <p:ext uri="{BB962C8B-B14F-4D97-AF65-F5344CB8AC3E}">
        <p14:creationId xmlns:p14="http://schemas.microsoft.com/office/powerpoint/2010/main" val="37357062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Rodapé 8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Instalações hidráulicas e o projeto de arquitetura - 2ª Edição - Roberto de Carvalho Júnior</a:t>
            </a:r>
          </a:p>
        </p:txBody>
      </p:sp>
    </p:spTree>
    <p:extLst>
      <p:ext uri="{BB962C8B-B14F-4D97-AF65-F5344CB8AC3E}">
        <p14:creationId xmlns:p14="http://schemas.microsoft.com/office/powerpoint/2010/main" val="34138400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Rodapé 8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Instalações hidráulicas e o projeto de arquitetura - 2ª Edição - Roberto de Carvalho Júnior</a:t>
            </a:r>
          </a:p>
        </p:txBody>
      </p:sp>
    </p:spTree>
    <p:extLst>
      <p:ext uri="{BB962C8B-B14F-4D97-AF65-F5344CB8AC3E}">
        <p14:creationId xmlns:p14="http://schemas.microsoft.com/office/powerpoint/2010/main" val="21683493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Rodapé 8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Instalações hidráulicas e o projeto de arquitetura - 2ª Edição - Roberto de Carvalho Júnior</a:t>
            </a:r>
          </a:p>
        </p:txBody>
      </p:sp>
    </p:spTree>
    <p:extLst>
      <p:ext uri="{BB962C8B-B14F-4D97-AF65-F5344CB8AC3E}">
        <p14:creationId xmlns:p14="http://schemas.microsoft.com/office/powerpoint/2010/main" val="24756783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Rodapé 8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Instalações hidráulicas e o projeto de arquitetura - 2ª Edição - Roberto de Carvalho Júnior</a:t>
            </a:r>
          </a:p>
        </p:txBody>
      </p:sp>
    </p:spTree>
    <p:extLst>
      <p:ext uri="{BB962C8B-B14F-4D97-AF65-F5344CB8AC3E}">
        <p14:creationId xmlns:p14="http://schemas.microsoft.com/office/powerpoint/2010/main" val="22802809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ço Reservado para Rodapé 8"/>
          <p:cNvSpPr>
            <a:spLocks noGrp="1"/>
          </p:cNvSpPr>
          <p:nvPr>
            <p:ph type="ftr" sz="quarter" idx="3"/>
          </p:nvPr>
        </p:nvSpPr>
        <p:spPr>
          <a:xfrm>
            <a:off x="0" y="6356350"/>
            <a:ext cx="91440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pt-BR"/>
              <a:t>Instalações hidráulicas e o projeto de arquitetura - 2ª Edição - Roberto de Carvalho Júnior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apoio@blucher.com.br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13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140.xml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141.xml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142.xml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143.xml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144.xml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145.xml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146.xml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147.xml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8.xml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14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150.xml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151.xml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152.xml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153.xml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154.xml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155.xml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156.xml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157.xml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158.xml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60.xml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161.xml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162.xml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notesSlide" Target="../notesSlides/notesSlide163.xml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164.xml"/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65.xml"/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notesSlide" Target="../notesSlides/notesSlide166.xml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67.xml"/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notesSlide" Target="../notesSlides/notesSlide168.xml"/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notesSlide" Target="../notesSlides/notesSlide16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notesSlide" Target="../notesSlides/notesSlide170.xml"/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notesSlide" Target="../notesSlides/notesSlide171.xml"/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172.xml"/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notesSlide" Target="../notesSlides/notesSlide173.xml"/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notesSlide" Target="../notesSlides/notesSlide174.xml"/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notesSlide" Target="../notesSlides/notesSlide175.xml"/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76.xml"/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notesSlide" Target="../notesSlides/notesSlide177.xml"/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notesSlide" Target="../notesSlides/notesSlide178.xml"/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notesSlide" Target="../notesSlides/notesSlide17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notesSlide" Target="../notesSlides/notesSlide180.xml"/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notesSlide" Target="../notesSlides/notesSlide181.xml"/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notesSlide" Target="../notesSlides/notesSlide182.xml"/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notesSlide" Target="../notesSlides/notesSlide183.xml"/><Relationship Id="rId1" Type="http://schemas.openxmlformats.org/officeDocument/2006/relationships/slideLayout" Target="../slideLayouts/slideLayout2.xml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notesSlide" Target="../notesSlides/notesSlide184.xml"/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notesSlide" Target="../notesSlides/notesSlide185.xml"/><Relationship Id="rId1" Type="http://schemas.openxmlformats.org/officeDocument/2006/relationships/slideLayout" Target="../slideLayouts/slideLayout2.xml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notesSlide" Target="../notesSlides/notesSlide186.xml"/><Relationship Id="rId1" Type="http://schemas.openxmlformats.org/officeDocument/2006/relationships/slideLayout" Target="../slideLayouts/slideLayout2.xml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notesSlide" Target="../notesSlides/notesSlide187.xml"/><Relationship Id="rId1" Type="http://schemas.openxmlformats.org/officeDocument/2006/relationships/slideLayout" Target="../slideLayouts/slideLayout2.xml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notesSlide" Target="../notesSlides/notesSlide188.xml"/><Relationship Id="rId1" Type="http://schemas.openxmlformats.org/officeDocument/2006/relationships/slideLayout" Target="../slideLayouts/slideLayout2.xml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89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notesSlide" Target="../notesSlides/notesSlide190.xml"/><Relationship Id="rId1" Type="http://schemas.openxmlformats.org/officeDocument/2006/relationships/slideLayout" Target="../slideLayouts/slideLayout2.xml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notesSlide" Target="../notesSlides/notesSlide191.xml"/><Relationship Id="rId1" Type="http://schemas.openxmlformats.org/officeDocument/2006/relationships/slideLayout" Target="../slideLayouts/slideLayout2.xml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notesSlide" Target="../notesSlides/notesSlide192.xml"/><Relationship Id="rId1" Type="http://schemas.openxmlformats.org/officeDocument/2006/relationships/slideLayout" Target="../slideLayouts/slideLayout2.xml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notesSlide" Target="../notesSlides/notesSlide193.xml"/><Relationship Id="rId1" Type="http://schemas.openxmlformats.org/officeDocument/2006/relationships/slideLayout" Target="../slideLayouts/slideLayout2.xml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notesSlide" Target="../notesSlides/notesSlide194.xml"/><Relationship Id="rId1" Type="http://schemas.openxmlformats.org/officeDocument/2006/relationships/slideLayout" Target="../slideLayouts/slideLayout2.xml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notesSlide" Target="../notesSlides/notesSlide195.xml"/><Relationship Id="rId1" Type="http://schemas.openxmlformats.org/officeDocument/2006/relationships/slideLayout" Target="../slideLayouts/slideLayout2.xml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96.xml"/><Relationship Id="rId1" Type="http://schemas.openxmlformats.org/officeDocument/2006/relationships/slideLayout" Target="../slideLayouts/slideLayout2.xml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notesSlide" Target="../notesSlides/notesSlide197.xml"/><Relationship Id="rId1" Type="http://schemas.openxmlformats.org/officeDocument/2006/relationships/slideLayout" Target="../slideLayouts/slideLayout2.xml"/></Relationships>
</file>

<file path=ppt/slides/_rels/slide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notesSlide" Target="../notesSlides/notesSlide198.xml"/><Relationship Id="rId1" Type="http://schemas.openxmlformats.org/officeDocument/2006/relationships/slideLayout" Target="../slideLayouts/slideLayout2.xml"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notesSlide" Target="../notesSlides/notesSlide19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notesSlide" Target="../notesSlides/notesSlide200.xml"/><Relationship Id="rId1" Type="http://schemas.openxmlformats.org/officeDocument/2006/relationships/slideLayout" Target="../slideLayouts/slideLayout2.xml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notesSlide" Target="../notesSlides/notesSlide201.xml"/><Relationship Id="rId1" Type="http://schemas.openxmlformats.org/officeDocument/2006/relationships/slideLayout" Target="../slideLayouts/slideLayout2.xml"/></Relationships>
</file>

<file path=ppt/slides/_rels/slide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notesSlide" Target="../notesSlides/notesSlide202.xml"/><Relationship Id="rId1" Type="http://schemas.openxmlformats.org/officeDocument/2006/relationships/slideLayout" Target="../slideLayouts/slideLayout2.xml"/></Relationships>
</file>

<file path=ppt/slides/_rels/slide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03.xml"/><Relationship Id="rId1" Type="http://schemas.openxmlformats.org/officeDocument/2006/relationships/slideLayout" Target="../slideLayouts/slideLayout2.xml"/></Relationships>
</file>

<file path=ppt/slides/_rels/slide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notesSlide" Target="../notesSlides/notesSlide204.xml"/><Relationship Id="rId1" Type="http://schemas.openxmlformats.org/officeDocument/2006/relationships/slideLayout" Target="../slideLayouts/slideLayout2.xml"/></Relationships>
</file>

<file path=ppt/slides/_rels/slide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05.xml"/><Relationship Id="rId1" Type="http://schemas.openxmlformats.org/officeDocument/2006/relationships/slideLayout" Target="../slideLayouts/slideLayout2.xml"/></Relationships>
</file>

<file path=ppt/slides/_rels/slide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notesSlide" Target="../notesSlides/notesSlide206.xml"/><Relationship Id="rId1" Type="http://schemas.openxmlformats.org/officeDocument/2006/relationships/slideLayout" Target="../slideLayouts/slideLayout2.xml"/></Relationships>
</file>

<file path=ppt/slides/_rels/slide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07.xml"/><Relationship Id="rId1" Type="http://schemas.openxmlformats.org/officeDocument/2006/relationships/slideLayout" Target="../slideLayouts/slideLayout2.xml"/></Relationships>
</file>

<file path=ppt/slides/_rels/slide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notesSlide" Target="../notesSlides/notesSlide208.xml"/><Relationship Id="rId1" Type="http://schemas.openxmlformats.org/officeDocument/2006/relationships/slideLayout" Target="../slideLayouts/slideLayout2.xml"/></Relationships>
</file>

<file path=ppt/slides/_rels/slide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0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notesSlide" Target="../notesSlides/notesSlide210.xml"/><Relationship Id="rId1" Type="http://schemas.openxmlformats.org/officeDocument/2006/relationships/slideLayout" Target="../slideLayouts/slideLayout2.xml"/></Relationships>
</file>

<file path=ppt/slides/_rels/slide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notesSlide" Target="../notesSlides/notesSlide211.xml"/><Relationship Id="rId1" Type="http://schemas.openxmlformats.org/officeDocument/2006/relationships/slideLayout" Target="../slideLayouts/slideLayout2.xml"/></Relationships>
</file>

<file path=ppt/slides/_rels/slide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notesSlide" Target="../notesSlides/notesSlide212.xml"/><Relationship Id="rId1" Type="http://schemas.openxmlformats.org/officeDocument/2006/relationships/slideLayout" Target="../slideLayouts/slideLayout2.xml"/></Relationships>
</file>

<file path=ppt/slides/_rels/slide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notesSlide" Target="../notesSlides/notesSlide213.xml"/><Relationship Id="rId1" Type="http://schemas.openxmlformats.org/officeDocument/2006/relationships/slideLayout" Target="../slideLayouts/slideLayout2.xml"/></Relationships>
</file>

<file path=ppt/slides/_rels/slide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notesSlide" Target="../notesSlides/notesSlide214.xml"/><Relationship Id="rId1" Type="http://schemas.openxmlformats.org/officeDocument/2006/relationships/slideLayout" Target="../slideLayouts/slideLayout2.xml"/></Relationships>
</file>

<file path=ppt/slides/_rels/slide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notesSlide" Target="../notesSlides/notesSlide215.xml"/><Relationship Id="rId1" Type="http://schemas.openxmlformats.org/officeDocument/2006/relationships/slideLayout" Target="../slideLayouts/slideLayout2.xml"/></Relationships>
</file>

<file path=ppt/slides/_rels/slide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notesSlide" Target="../notesSlides/notesSlide216.xml"/><Relationship Id="rId1" Type="http://schemas.openxmlformats.org/officeDocument/2006/relationships/slideLayout" Target="../slideLayouts/slideLayout2.xml"/></Relationships>
</file>

<file path=ppt/slides/_rels/slide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17.xml"/><Relationship Id="rId1" Type="http://schemas.openxmlformats.org/officeDocument/2006/relationships/slideLayout" Target="../slideLayouts/slideLayout2.xml"/></Relationships>
</file>

<file path=ppt/slides/_rels/slide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18.xml"/><Relationship Id="rId1" Type="http://schemas.openxmlformats.org/officeDocument/2006/relationships/slideLayout" Target="../slideLayouts/slideLayout2.xml"/></Relationships>
</file>

<file path=ppt/slides/_rels/slide2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notesSlide" Target="../notesSlides/notesSlide220.xml"/><Relationship Id="rId1" Type="http://schemas.openxmlformats.org/officeDocument/2006/relationships/slideLayout" Target="../slideLayouts/slideLayout2.xml"/></Relationships>
</file>

<file path=ppt/slides/_rels/slide2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2" Type="http://schemas.openxmlformats.org/officeDocument/2006/relationships/notesSlide" Target="../notesSlides/notesSlide221.xml"/><Relationship Id="rId1" Type="http://schemas.openxmlformats.org/officeDocument/2006/relationships/slideLayout" Target="../slideLayouts/slideLayout2.xml"/></Relationships>
</file>

<file path=ppt/slides/_rels/slide2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22.xml"/><Relationship Id="rId1" Type="http://schemas.openxmlformats.org/officeDocument/2006/relationships/slideLayout" Target="../slideLayouts/slideLayout2.xml"/></Relationships>
</file>

<file path=ppt/slides/_rels/slide2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notesSlide" Target="../notesSlides/notesSlide223.xml"/><Relationship Id="rId1" Type="http://schemas.openxmlformats.org/officeDocument/2006/relationships/slideLayout" Target="../slideLayouts/slideLayout2.xml"/></Relationships>
</file>

<file path=ppt/slides/_rels/slide2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notesSlide" Target="../notesSlides/notesSlide224.xml"/><Relationship Id="rId1" Type="http://schemas.openxmlformats.org/officeDocument/2006/relationships/slideLayout" Target="../slideLayouts/slideLayout2.xml"/></Relationships>
</file>

<file path=ppt/slides/_rels/slide2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notesSlide" Target="../notesSlides/notesSlide225.xml"/><Relationship Id="rId1" Type="http://schemas.openxmlformats.org/officeDocument/2006/relationships/slideLayout" Target="../slideLayouts/slideLayout2.xml"/></Relationships>
</file>

<file path=ppt/slides/_rels/slide2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26.xml"/><Relationship Id="rId1" Type="http://schemas.openxmlformats.org/officeDocument/2006/relationships/slideLayout" Target="../slideLayouts/slideLayout2.xml"/></Relationships>
</file>

<file path=ppt/slides/_rels/slide2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2" Type="http://schemas.openxmlformats.org/officeDocument/2006/relationships/notesSlide" Target="../notesSlides/notesSlide227.xml"/><Relationship Id="rId1" Type="http://schemas.openxmlformats.org/officeDocument/2006/relationships/slideLayout" Target="../slideLayouts/slideLayout2.xml"/></Relationships>
</file>

<file path=ppt/slides/_rels/slide2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2" Type="http://schemas.openxmlformats.org/officeDocument/2006/relationships/notesSlide" Target="../notesSlides/notesSlide228.xml"/><Relationship Id="rId1" Type="http://schemas.openxmlformats.org/officeDocument/2006/relationships/slideLayout" Target="../slideLayouts/slideLayout2.xml"/></Relationships>
</file>

<file path=ppt/slides/_rels/slide2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2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2" Type="http://schemas.openxmlformats.org/officeDocument/2006/relationships/notesSlide" Target="../notesSlides/notesSlide230.xml"/><Relationship Id="rId1" Type="http://schemas.openxmlformats.org/officeDocument/2006/relationships/slideLayout" Target="../slideLayouts/slideLayout2.xml"/></Relationships>
</file>

<file path=ppt/slides/_rels/slide2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notesSlide" Target="../notesSlides/notesSlide231.xml"/><Relationship Id="rId1" Type="http://schemas.openxmlformats.org/officeDocument/2006/relationships/slideLayout" Target="../slideLayouts/slideLayout2.xml"/></Relationships>
</file>

<file path=ppt/slides/_rels/slide2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2" Type="http://schemas.openxmlformats.org/officeDocument/2006/relationships/notesSlide" Target="../notesSlides/notesSlide232.xml"/><Relationship Id="rId1" Type="http://schemas.openxmlformats.org/officeDocument/2006/relationships/slideLayout" Target="../slideLayouts/slideLayout2.xml"/></Relationships>
</file>

<file path=ppt/slides/_rels/slide2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2" Type="http://schemas.openxmlformats.org/officeDocument/2006/relationships/notesSlide" Target="../notesSlides/notesSlide233.xml"/><Relationship Id="rId1" Type="http://schemas.openxmlformats.org/officeDocument/2006/relationships/slideLayout" Target="../slideLayouts/slideLayout2.xml"/></Relationships>
</file>

<file path=ppt/slides/_rels/slide2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34.xml"/><Relationship Id="rId1" Type="http://schemas.openxmlformats.org/officeDocument/2006/relationships/slideLayout" Target="../slideLayouts/slideLayout2.xml"/></Relationships>
</file>

<file path=ppt/slides/_rels/slide2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2" Type="http://schemas.openxmlformats.org/officeDocument/2006/relationships/notesSlide" Target="../notesSlides/notesSlide235.xml"/><Relationship Id="rId1" Type="http://schemas.openxmlformats.org/officeDocument/2006/relationships/slideLayout" Target="../slideLayouts/slideLayout2.xml"/></Relationships>
</file>

<file path=ppt/slides/_rels/slide2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notesSlide" Target="../notesSlides/notesSlide236.xml"/><Relationship Id="rId1" Type="http://schemas.openxmlformats.org/officeDocument/2006/relationships/slideLayout" Target="../slideLayouts/slideLayout2.xml"/></Relationships>
</file>

<file path=ppt/slides/_rels/slide2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37.xml"/><Relationship Id="rId1" Type="http://schemas.openxmlformats.org/officeDocument/2006/relationships/slideLayout" Target="../slideLayouts/slideLayout2.xml"/></Relationships>
</file>

<file path=ppt/slides/_rels/slide2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2" Type="http://schemas.openxmlformats.org/officeDocument/2006/relationships/notesSlide" Target="../notesSlides/notesSlide238.xml"/><Relationship Id="rId1" Type="http://schemas.openxmlformats.org/officeDocument/2006/relationships/slideLayout" Target="../slideLayouts/slideLayout2.xml"/></Relationships>
</file>

<file path=ppt/slides/_rels/slide2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3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2" Type="http://schemas.openxmlformats.org/officeDocument/2006/relationships/notesSlide" Target="../notesSlides/notesSlide240.xml"/><Relationship Id="rId1" Type="http://schemas.openxmlformats.org/officeDocument/2006/relationships/slideLayout" Target="../slideLayouts/slideLayout2.xml"/></Relationships>
</file>

<file path=ppt/slides/_rels/slide2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2" Type="http://schemas.openxmlformats.org/officeDocument/2006/relationships/notesSlide" Target="../notesSlides/notesSlide241.xml"/><Relationship Id="rId1" Type="http://schemas.openxmlformats.org/officeDocument/2006/relationships/slideLayout" Target="../slideLayouts/slideLayout2.xml"/></Relationships>
</file>

<file path=ppt/slides/_rels/slide2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png"/><Relationship Id="rId2" Type="http://schemas.openxmlformats.org/officeDocument/2006/relationships/notesSlide" Target="../notesSlides/notesSlide242.xml"/><Relationship Id="rId1" Type="http://schemas.openxmlformats.org/officeDocument/2006/relationships/slideLayout" Target="../slideLayouts/slideLayout2.xml"/></Relationships>
</file>

<file path=ppt/slides/_rels/slide2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png"/><Relationship Id="rId2" Type="http://schemas.openxmlformats.org/officeDocument/2006/relationships/notesSlide" Target="../notesSlides/notesSlide243.xml"/><Relationship Id="rId1" Type="http://schemas.openxmlformats.org/officeDocument/2006/relationships/slideLayout" Target="../slideLayouts/slideLayout2.xml"/></Relationships>
</file>

<file path=ppt/slides/_rels/slide2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png"/><Relationship Id="rId2" Type="http://schemas.openxmlformats.org/officeDocument/2006/relationships/notesSlide" Target="../notesSlides/notesSlide244.xml"/><Relationship Id="rId1" Type="http://schemas.openxmlformats.org/officeDocument/2006/relationships/slideLayout" Target="../slideLayouts/slideLayout2.xml"/></Relationships>
</file>

<file path=ppt/slides/_rels/slide2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45.xml"/><Relationship Id="rId1" Type="http://schemas.openxmlformats.org/officeDocument/2006/relationships/slideLayout" Target="../slideLayouts/slideLayout2.xml"/></Relationships>
</file>

<file path=ppt/slides/_rels/slide2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png"/><Relationship Id="rId2" Type="http://schemas.openxmlformats.org/officeDocument/2006/relationships/notesSlide" Target="../notesSlides/notesSlide246.xml"/><Relationship Id="rId1" Type="http://schemas.openxmlformats.org/officeDocument/2006/relationships/slideLayout" Target="../slideLayouts/slideLayout2.xml"/></Relationships>
</file>

<file path=ppt/slides/_rels/slide2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png"/><Relationship Id="rId2" Type="http://schemas.openxmlformats.org/officeDocument/2006/relationships/notesSlide" Target="../notesSlides/notesSlide247.xml"/><Relationship Id="rId1" Type="http://schemas.openxmlformats.org/officeDocument/2006/relationships/slideLayout" Target="../slideLayouts/slideLayout2.xml"/></Relationships>
</file>

<file path=ppt/slides/_rels/slide2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48.xml"/><Relationship Id="rId1" Type="http://schemas.openxmlformats.org/officeDocument/2006/relationships/slideLayout" Target="../slideLayouts/slideLayout2.xml"/></Relationships>
</file>

<file path=ppt/slides/_rels/slide2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2" Type="http://schemas.openxmlformats.org/officeDocument/2006/relationships/notesSlide" Target="../notesSlides/notesSlide24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notesSlide" Target="../notesSlides/notesSlide250.xml"/><Relationship Id="rId1" Type="http://schemas.openxmlformats.org/officeDocument/2006/relationships/slideLayout" Target="../slideLayouts/slideLayout2.xml"/></Relationships>
</file>

<file path=ppt/slides/_rels/slide2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png"/><Relationship Id="rId2" Type="http://schemas.openxmlformats.org/officeDocument/2006/relationships/notesSlide" Target="../notesSlides/notesSlide25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riângulo retângulo 2"/>
          <p:cNvSpPr/>
          <p:nvPr/>
        </p:nvSpPr>
        <p:spPr>
          <a:xfrm rot="16200000">
            <a:off x="7536657" y="5034756"/>
            <a:ext cx="1214438" cy="1216025"/>
          </a:xfrm>
          <a:prstGeom prst="rtTriangl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/>
          </a:p>
        </p:txBody>
      </p:sp>
      <p:sp>
        <p:nvSpPr>
          <p:cNvPr id="4" name="Retângulo 3"/>
          <p:cNvSpPr/>
          <p:nvPr/>
        </p:nvSpPr>
        <p:spPr>
          <a:xfrm>
            <a:off x="392113" y="320675"/>
            <a:ext cx="8359775" cy="592931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/>
          </a:p>
        </p:txBody>
      </p:sp>
      <p:sp>
        <p:nvSpPr>
          <p:cNvPr id="5" name="Retângulo 4"/>
          <p:cNvSpPr/>
          <p:nvPr/>
        </p:nvSpPr>
        <p:spPr>
          <a:xfrm>
            <a:off x="3357563" y="5892800"/>
            <a:ext cx="2500312" cy="6429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/>
          </a:p>
        </p:txBody>
      </p:sp>
      <p:sp>
        <p:nvSpPr>
          <p:cNvPr id="2053" name="CaixaDeTexto 2"/>
          <p:cNvSpPr txBox="1">
            <a:spLocks noChangeArrowheads="1"/>
          </p:cNvSpPr>
          <p:nvPr/>
        </p:nvSpPr>
        <p:spPr bwMode="auto">
          <a:xfrm>
            <a:off x="642938" y="749300"/>
            <a:ext cx="7931150" cy="507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pt-BR"/>
              <a:t>Caro Professor,</a:t>
            </a:r>
          </a:p>
          <a:p>
            <a:pPr eaLnBrk="1" hangingPunct="1"/>
            <a:endParaRPr lang="pt-BR"/>
          </a:p>
          <a:p>
            <a:pPr eaLnBrk="1" hangingPunct="1"/>
            <a:endParaRPr lang="pt-BR"/>
          </a:p>
          <a:p>
            <a:pPr eaLnBrk="1" hangingPunct="1"/>
            <a:endParaRPr lang="pt-BR"/>
          </a:p>
          <a:p>
            <a:pPr eaLnBrk="1" hangingPunct="1"/>
            <a:r>
              <a:rPr lang="pt-BR"/>
              <a:t>Este material de apoio é gratuito e para uso exclusivo em sala de aula. Não pode ser comercializado.</a:t>
            </a:r>
          </a:p>
          <a:p>
            <a:pPr eaLnBrk="1" hangingPunct="1"/>
            <a:endParaRPr lang="pt-BR"/>
          </a:p>
          <a:p>
            <a:pPr eaLnBrk="1" hangingPunct="1"/>
            <a:r>
              <a:rPr lang="pt-BR"/>
              <a:t>Ele não contém vírus ou qualquer instrumento de controle sobre seu uso.</a:t>
            </a:r>
          </a:p>
          <a:p>
            <a:pPr eaLnBrk="1" hangingPunct="1"/>
            <a:endParaRPr lang="pt-BR"/>
          </a:p>
          <a:p>
            <a:pPr eaLnBrk="1" hangingPunct="1"/>
            <a:r>
              <a:rPr lang="pt-BR"/>
              <a:t>Queremos ouvir sua opinião e suas sugestões sobre como aprimorar esta ferramenta e esperamos com ela contribuir para o sucesso de sua aula.</a:t>
            </a:r>
          </a:p>
          <a:p>
            <a:pPr eaLnBrk="1" hangingPunct="1"/>
            <a:endParaRPr lang="pt-BR"/>
          </a:p>
          <a:p>
            <a:pPr eaLnBrk="1" hangingPunct="1"/>
            <a:r>
              <a:rPr lang="pt-BR"/>
              <a:t>Por favor, escreva para </a:t>
            </a:r>
            <a:r>
              <a:rPr lang="pt-BR">
                <a:hlinkClick r:id="rId3"/>
              </a:rPr>
              <a:t>apoio@blucher.com.br</a:t>
            </a:r>
            <a:endParaRPr lang="pt-BR"/>
          </a:p>
          <a:p>
            <a:pPr eaLnBrk="1" hangingPunct="1"/>
            <a:endParaRPr lang="pt-BR"/>
          </a:p>
          <a:p>
            <a:pPr eaLnBrk="1" hangingPunct="1"/>
            <a:endParaRPr lang="pt-BR"/>
          </a:p>
          <a:p>
            <a:pPr eaLnBrk="1" hangingPunct="1"/>
            <a:r>
              <a:rPr lang="pt-BR"/>
              <a:t>Boa aula!</a:t>
            </a:r>
          </a:p>
          <a:p>
            <a:pPr eaLnBrk="1" hangingPunct="1"/>
            <a:endParaRPr lang="pt-BR"/>
          </a:p>
          <a:p>
            <a:pPr eaLnBrk="1" hangingPunct="1"/>
            <a:endParaRPr lang="pt-BR"/>
          </a:p>
        </p:txBody>
      </p:sp>
      <p:pic>
        <p:nvPicPr>
          <p:cNvPr id="2054" name="Picture 6" descr="D:\01. Trabalhos\Editora Blücher\Material de Apoio\Instalações Hidráulicas e o Projeto de Arquitetura\Logo Blucher - Azu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525" y="5929313"/>
            <a:ext cx="18796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980728"/>
            <a:ext cx="5085644" cy="2564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2635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494577"/>
            <a:ext cx="5916985" cy="2652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6806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980728"/>
            <a:ext cx="5438775" cy="3076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2803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980728"/>
            <a:ext cx="4900886" cy="2525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6617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9550" y="908720"/>
            <a:ext cx="6216338" cy="3140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4726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980728"/>
            <a:ext cx="5652592" cy="2857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3610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728663" y="1071564"/>
            <a:ext cx="7772400" cy="917276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/>
              <a:t>Rotinas em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pt-BR" sz="2800" dirty="0"/>
              <a:t>terapia intensiva pediátrica</a:t>
            </a:r>
            <a:endParaRPr lang="pt-BR" sz="2800" dirty="0"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4099" name="CaixaDeTexto 6"/>
          <p:cNvSpPr txBox="1">
            <a:spLocks noChangeArrowheads="1"/>
          </p:cNvSpPr>
          <p:nvPr/>
        </p:nvSpPr>
        <p:spPr bwMode="auto">
          <a:xfrm>
            <a:off x="712689" y="2653038"/>
            <a:ext cx="7643813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sz="2800" dirty="0" smtClean="0"/>
              <a:t>Capítulo 14</a:t>
            </a:r>
          </a:p>
          <a:p>
            <a:pPr algn="ctr"/>
            <a:r>
              <a:rPr lang="pt-BR" sz="3200" dirty="0"/>
              <a:t>Uso de hemocomponentes</a:t>
            </a:r>
          </a:p>
          <a:p>
            <a:pPr algn="ctr"/>
            <a:r>
              <a:rPr lang="pt-BR" sz="3200" dirty="0"/>
              <a:t>e hemoderivados</a:t>
            </a:r>
            <a:endParaRPr lang="pt-BR" sz="2800" dirty="0"/>
          </a:p>
        </p:txBody>
      </p:sp>
      <p:sp>
        <p:nvSpPr>
          <p:cNvPr id="7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4101" name="Picture 6" descr="D:\01. Trabalhos\Editora Blücher\Material de Apoio\Instalações Hidráulicas e o Projeto de Arquitetura\Logo Blucher - Azu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8" y="5610225"/>
            <a:ext cx="1500187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6009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728663" y="1071564"/>
            <a:ext cx="7772400" cy="917276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/>
              <a:t>Rotinas em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pt-BR" sz="2800" dirty="0"/>
              <a:t>terapia intensiva pediátrica</a:t>
            </a:r>
            <a:endParaRPr lang="pt-BR" sz="2800" dirty="0"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4099" name="CaixaDeTexto 6"/>
          <p:cNvSpPr txBox="1">
            <a:spLocks noChangeArrowheads="1"/>
          </p:cNvSpPr>
          <p:nvPr/>
        </p:nvSpPr>
        <p:spPr bwMode="auto">
          <a:xfrm>
            <a:off x="712689" y="2653038"/>
            <a:ext cx="7643813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sz="2800" dirty="0" smtClean="0"/>
              <a:t>Capítulo 15</a:t>
            </a:r>
          </a:p>
          <a:p>
            <a:pPr algn="ctr"/>
            <a:r>
              <a:rPr lang="pt-BR" sz="3200" dirty="0"/>
              <a:t>Distúrbios</a:t>
            </a:r>
          </a:p>
          <a:p>
            <a:pPr algn="ctr"/>
            <a:r>
              <a:rPr lang="pt-BR" sz="3200" dirty="0"/>
              <a:t>hidroeletrolíticos</a:t>
            </a:r>
            <a:endParaRPr lang="pt-BR" sz="2800" dirty="0"/>
          </a:p>
        </p:txBody>
      </p:sp>
      <p:sp>
        <p:nvSpPr>
          <p:cNvPr id="7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4101" name="Picture 6" descr="D:\01. Trabalhos\Editora Blücher\Material de Apoio\Instalações Hidráulicas e o Projeto de Arquitetura\Logo Blucher - Azu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8" y="5610225"/>
            <a:ext cx="1500187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7478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980728"/>
            <a:ext cx="3931618" cy="2638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9331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340768"/>
            <a:ext cx="5286822" cy="2181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7011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429389"/>
            <a:ext cx="4661223" cy="195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2465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55" y="836712"/>
            <a:ext cx="4929728" cy="2852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1845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908720"/>
            <a:ext cx="4902424" cy="331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1702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3330" y="1052736"/>
            <a:ext cx="5768777" cy="2614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4890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726" y="1071563"/>
            <a:ext cx="5535985" cy="185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208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7078" y="476672"/>
            <a:ext cx="4881282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2238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908720"/>
            <a:ext cx="4222701" cy="3005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7119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692696"/>
            <a:ext cx="5057775" cy="345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8354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836712"/>
            <a:ext cx="5074990" cy="3087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0066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340768"/>
            <a:ext cx="5427018" cy="1786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2085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1265" y="1124744"/>
            <a:ext cx="4912907" cy="2302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8198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574" y="1052736"/>
            <a:ext cx="5334290" cy="2089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5916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980728"/>
            <a:ext cx="4724500" cy="2523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4904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1422" y="1203396"/>
            <a:ext cx="4112593" cy="2417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0279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124744"/>
            <a:ext cx="4601022" cy="1762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4765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115" y="1052736"/>
            <a:ext cx="4517207" cy="2444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7381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6529" y="1052736"/>
            <a:ext cx="4822379" cy="1865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5418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728663" y="1071564"/>
            <a:ext cx="7772400" cy="917276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/>
              <a:t>Rotinas em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pt-BR" sz="2800" dirty="0"/>
              <a:t>terapia intensiva pediátrica</a:t>
            </a:r>
            <a:endParaRPr lang="pt-BR" sz="2800" dirty="0"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4099" name="CaixaDeTexto 6"/>
          <p:cNvSpPr txBox="1">
            <a:spLocks noChangeArrowheads="1"/>
          </p:cNvSpPr>
          <p:nvPr/>
        </p:nvSpPr>
        <p:spPr bwMode="auto">
          <a:xfrm>
            <a:off x="712689" y="2653038"/>
            <a:ext cx="7643813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sz="2800" dirty="0" smtClean="0"/>
              <a:t>Capítulo 16</a:t>
            </a:r>
          </a:p>
          <a:p>
            <a:pPr algn="ctr"/>
            <a:r>
              <a:rPr lang="pt-BR" sz="3200" dirty="0"/>
              <a:t>Distúrbios do equilíbrio</a:t>
            </a:r>
          </a:p>
          <a:p>
            <a:pPr algn="ctr"/>
            <a:r>
              <a:rPr lang="pt-BR" sz="3200" dirty="0"/>
              <a:t>ácido-base</a:t>
            </a:r>
            <a:endParaRPr lang="pt-BR" sz="2800" dirty="0"/>
          </a:p>
        </p:txBody>
      </p:sp>
      <p:sp>
        <p:nvSpPr>
          <p:cNvPr id="7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4101" name="Picture 6" descr="D:\01. Trabalhos\Editora Blücher\Material de Apoio\Instalações Hidráulicas e o Projeto de Arquitetura\Logo Blucher - Azu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8" y="5610225"/>
            <a:ext cx="1500187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7121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908720"/>
            <a:ext cx="5816357" cy="3140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1289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013" y="620688"/>
            <a:ext cx="5205412" cy="3557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5085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908720"/>
            <a:ext cx="4810125" cy="2961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5710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764704"/>
            <a:ext cx="3140493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1607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8302" y="692696"/>
            <a:ext cx="4118833" cy="3501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3701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5652121" y="548679"/>
            <a:ext cx="2376263" cy="559494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548678"/>
            <a:ext cx="3723326" cy="5594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6257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124744"/>
            <a:ext cx="4972665" cy="2772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5792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908720"/>
            <a:ext cx="4943358" cy="263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5930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32656"/>
            <a:ext cx="3384376" cy="4299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424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7494" y="1210445"/>
            <a:ext cx="4200449" cy="242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4052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019" y="620688"/>
            <a:ext cx="3743400" cy="37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7589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980728"/>
            <a:ext cx="5545913" cy="263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0927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728663" y="1071564"/>
            <a:ext cx="7772400" cy="917276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/>
              <a:t>Rotinas em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pt-BR" sz="2800" dirty="0"/>
              <a:t>terapia intensiva pediátrica</a:t>
            </a:r>
            <a:endParaRPr lang="pt-BR" sz="2800" dirty="0"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4099" name="CaixaDeTexto 6"/>
          <p:cNvSpPr txBox="1">
            <a:spLocks noChangeArrowheads="1"/>
          </p:cNvSpPr>
          <p:nvPr/>
        </p:nvSpPr>
        <p:spPr bwMode="auto">
          <a:xfrm>
            <a:off x="712689" y="2653038"/>
            <a:ext cx="764381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sz="2800" dirty="0" smtClean="0"/>
              <a:t>Capítulo 17</a:t>
            </a:r>
          </a:p>
          <a:p>
            <a:pPr algn="ctr"/>
            <a:r>
              <a:rPr lang="pt-BR" sz="3200" dirty="0"/>
              <a:t>Lesão renal aguda</a:t>
            </a:r>
            <a:endParaRPr lang="pt-BR" sz="2800" dirty="0"/>
          </a:p>
        </p:txBody>
      </p:sp>
      <p:sp>
        <p:nvSpPr>
          <p:cNvPr id="7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4101" name="Picture 6" descr="D:\01. Trabalhos\Editora Blücher\Material de Apoio\Instalações Hidráulicas e o Projeto de Arquitetura\Logo Blucher - Azu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8" y="5610225"/>
            <a:ext cx="1500187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0324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052736"/>
            <a:ext cx="3521785" cy="2780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4890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3569" y="1340768"/>
            <a:ext cx="4648300" cy="3038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8063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862" y="1132384"/>
            <a:ext cx="4395713" cy="2183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7478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728663" y="1071564"/>
            <a:ext cx="7772400" cy="917276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/>
              <a:t>Rotinas em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pt-BR" sz="2800" dirty="0"/>
              <a:t>terapia intensiva pediátrica</a:t>
            </a:r>
            <a:endParaRPr lang="pt-BR" sz="2800" dirty="0"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4099" name="CaixaDeTexto 6"/>
          <p:cNvSpPr txBox="1">
            <a:spLocks noChangeArrowheads="1"/>
          </p:cNvSpPr>
          <p:nvPr/>
        </p:nvSpPr>
        <p:spPr bwMode="auto">
          <a:xfrm>
            <a:off x="712689" y="2653038"/>
            <a:ext cx="7643813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sz="2800" dirty="0" smtClean="0"/>
              <a:t>Capítulo 2</a:t>
            </a:r>
          </a:p>
          <a:p>
            <a:pPr algn="ctr" eaLnBrk="1" hangingPunct="1"/>
            <a:r>
              <a:rPr lang="pt-BR" sz="3200" dirty="0"/>
              <a:t>Sedação, analgesia</a:t>
            </a:r>
          </a:p>
          <a:p>
            <a:pPr algn="ctr" eaLnBrk="1" hangingPunct="1"/>
            <a:r>
              <a:rPr lang="pt-BR" sz="3200" dirty="0"/>
              <a:t>e bloqueio neuromuscular</a:t>
            </a:r>
            <a:endParaRPr lang="pt-BR" sz="2800" dirty="0"/>
          </a:p>
        </p:txBody>
      </p:sp>
      <p:sp>
        <p:nvSpPr>
          <p:cNvPr id="7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4101" name="Picture 6" descr="D:\01. Trabalhos\Editora Blücher\Material de Apoio\Instalações Hidráulicas e o Projeto de Arquitetura\Logo Blucher - Azu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8" y="5610225"/>
            <a:ext cx="1500187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3813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196752"/>
            <a:ext cx="5746701" cy="21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5914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824" y="908720"/>
            <a:ext cx="7265790" cy="2375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3484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459" y="332656"/>
            <a:ext cx="3480519" cy="4161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2066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734" y="836712"/>
            <a:ext cx="5175970" cy="2734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8464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9914" y="1196752"/>
            <a:ext cx="3675609" cy="3143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3380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5508105" y="260648"/>
            <a:ext cx="2592287" cy="588297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93017"/>
            <a:ext cx="3859593" cy="5882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6495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5508105" y="260648"/>
            <a:ext cx="2592287" cy="588297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50058"/>
            <a:ext cx="3780382" cy="5693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8870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159" y="980728"/>
            <a:ext cx="5233120" cy="3255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4070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728663" y="1071564"/>
            <a:ext cx="7772400" cy="917276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/>
              <a:t>Rotinas em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pt-BR" sz="2800" dirty="0"/>
              <a:t>terapia intensiva pediátrica</a:t>
            </a:r>
            <a:endParaRPr lang="pt-BR" sz="2800" dirty="0"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4099" name="CaixaDeTexto 6"/>
          <p:cNvSpPr txBox="1">
            <a:spLocks noChangeArrowheads="1"/>
          </p:cNvSpPr>
          <p:nvPr/>
        </p:nvSpPr>
        <p:spPr bwMode="auto">
          <a:xfrm>
            <a:off x="712689" y="2653038"/>
            <a:ext cx="764381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sz="2800" dirty="0" smtClean="0"/>
              <a:t>Capítulo 18</a:t>
            </a:r>
          </a:p>
          <a:p>
            <a:pPr algn="ctr"/>
            <a:r>
              <a:rPr lang="pt-BR" sz="3200" dirty="0"/>
              <a:t>Métodos dialíticos</a:t>
            </a:r>
            <a:endParaRPr lang="pt-BR" sz="2800" dirty="0"/>
          </a:p>
        </p:txBody>
      </p:sp>
      <p:sp>
        <p:nvSpPr>
          <p:cNvPr id="7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4101" name="Picture 6" descr="D:\01. Trabalhos\Editora Blücher\Material de Apoio\Instalações Hidráulicas e o Projeto de Arquitetura\Logo Blucher - Azu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8" y="5610225"/>
            <a:ext cx="1500187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1316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052736"/>
            <a:ext cx="5633848" cy="1880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3082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214828"/>
            <a:ext cx="4800600" cy="2324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483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836712"/>
            <a:ext cx="5303293" cy="3068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7843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980728"/>
            <a:ext cx="5716638" cy="1935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0945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370719"/>
            <a:ext cx="4577408" cy="19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7590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104900"/>
            <a:ext cx="4601022" cy="1177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4223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3689" y="1268760"/>
            <a:ext cx="3968060" cy="2060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4670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052736"/>
            <a:ext cx="5070586" cy="206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3936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3398" y="1124744"/>
            <a:ext cx="5488642" cy="2124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609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4300" y="980728"/>
            <a:ext cx="5446837" cy="235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0440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099458"/>
            <a:ext cx="4263083" cy="2198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9379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728663" y="1071564"/>
            <a:ext cx="7772400" cy="917276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/>
              <a:t>Rotinas em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pt-BR" sz="2800" dirty="0"/>
              <a:t>terapia intensiva pediátrica</a:t>
            </a:r>
            <a:endParaRPr lang="pt-BR" sz="2800" dirty="0"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4099" name="CaixaDeTexto 6"/>
          <p:cNvSpPr txBox="1">
            <a:spLocks noChangeArrowheads="1"/>
          </p:cNvSpPr>
          <p:nvPr/>
        </p:nvSpPr>
        <p:spPr bwMode="auto">
          <a:xfrm>
            <a:off x="712689" y="2653038"/>
            <a:ext cx="764381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sz="2800" dirty="0" smtClean="0"/>
              <a:t>Capítulo 19</a:t>
            </a:r>
          </a:p>
          <a:p>
            <a:pPr algn="ctr"/>
            <a:r>
              <a:rPr lang="pt-BR" sz="3200" dirty="0"/>
              <a:t>Síndrome de lise tumoral</a:t>
            </a:r>
            <a:endParaRPr lang="pt-BR" sz="2800" dirty="0"/>
          </a:p>
        </p:txBody>
      </p:sp>
      <p:sp>
        <p:nvSpPr>
          <p:cNvPr id="7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4101" name="Picture 6" descr="D:\01. Trabalhos\Editora Blücher\Material de Apoio\Instalações Hidráulicas e o Projeto de Arquitetura\Logo Blucher - Azu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8" y="5610225"/>
            <a:ext cx="1500187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1561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980728"/>
            <a:ext cx="5080614" cy="2852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8652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728663" y="1071564"/>
            <a:ext cx="7772400" cy="917276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/>
              <a:t>Rotinas em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pt-BR" sz="2800" dirty="0"/>
              <a:t>terapia intensiva pediátrica</a:t>
            </a:r>
            <a:endParaRPr lang="pt-BR" sz="2800" dirty="0"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4099" name="CaixaDeTexto 6"/>
          <p:cNvSpPr txBox="1">
            <a:spLocks noChangeArrowheads="1"/>
          </p:cNvSpPr>
          <p:nvPr/>
        </p:nvSpPr>
        <p:spPr bwMode="auto">
          <a:xfrm>
            <a:off x="712689" y="2653038"/>
            <a:ext cx="7643813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sz="2800" dirty="0" smtClean="0"/>
              <a:t>Capítulo 20</a:t>
            </a:r>
          </a:p>
          <a:p>
            <a:pPr algn="ctr"/>
            <a:r>
              <a:rPr lang="pt-BR" sz="3200" dirty="0"/>
              <a:t>Insuficiência</a:t>
            </a:r>
          </a:p>
          <a:p>
            <a:pPr algn="ctr"/>
            <a:r>
              <a:rPr lang="pt-BR" sz="3200" dirty="0"/>
              <a:t>hepática aguda</a:t>
            </a:r>
            <a:endParaRPr lang="pt-BR" sz="2800" dirty="0"/>
          </a:p>
        </p:txBody>
      </p:sp>
      <p:sp>
        <p:nvSpPr>
          <p:cNvPr id="7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4101" name="Picture 6" descr="D:\01. Trabalhos\Editora Blücher\Material de Apoio\Instalações Hidráulicas e o Projeto de Arquitetura\Logo Blucher - Azu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8" y="5610225"/>
            <a:ext cx="1500187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8453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5608849" y="464493"/>
            <a:ext cx="2520279" cy="541277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464493"/>
            <a:ext cx="4247205" cy="5661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3911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980728"/>
            <a:ext cx="6007117" cy="234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8140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052736"/>
            <a:ext cx="5729534" cy="2852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7575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5364088" y="692696"/>
            <a:ext cx="2520280" cy="545092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476672"/>
            <a:ext cx="3852201" cy="5666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9424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728663" y="1071564"/>
            <a:ext cx="7772400" cy="917276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/>
              <a:t>Rotinas em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pt-BR" sz="2800" dirty="0"/>
              <a:t>terapia intensiva pediátrica</a:t>
            </a:r>
            <a:endParaRPr lang="pt-BR" sz="2800" dirty="0"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4099" name="CaixaDeTexto 6"/>
          <p:cNvSpPr txBox="1">
            <a:spLocks noChangeArrowheads="1"/>
          </p:cNvSpPr>
          <p:nvPr/>
        </p:nvSpPr>
        <p:spPr bwMode="auto">
          <a:xfrm>
            <a:off x="712689" y="2653038"/>
            <a:ext cx="764381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sz="2800" dirty="0" smtClean="0"/>
              <a:t>Capítulo 21</a:t>
            </a:r>
          </a:p>
          <a:p>
            <a:pPr algn="ctr"/>
            <a:r>
              <a:rPr lang="pt-BR" sz="3200" dirty="0"/>
              <a:t>Enterocolite necrosante</a:t>
            </a:r>
            <a:endParaRPr lang="pt-BR" sz="2800" dirty="0"/>
          </a:p>
        </p:txBody>
      </p:sp>
      <p:sp>
        <p:nvSpPr>
          <p:cNvPr id="7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4101" name="Picture 6" descr="D:\01. Trabalhos\Editora Blücher\Material de Apoio\Instalações Hidráulicas e o Projeto de Arquitetura\Logo Blucher - Azu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8" y="5610225"/>
            <a:ext cx="1500187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9765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4687" y="764704"/>
            <a:ext cx="4626064" cy="3356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1437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728663" y="1071564"/>
            <a:ext cx="7772400" cy="917276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/>
              <a:t>Rotinas em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pt-BR" sz="2800" dirty="0"/>
              <a:t>terapia intensiva pediátrica</a:t>
            </a:r>
            <a:endParaRPr lang="pt-BR" sz="2800" dirty="0"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4099" name="CaixaDeTexto 6"/>
          <p:cNvSpPr txBox="1">
            <a:spLocks noChangeArrowheads="1"/>
          </p:cNvSpPr>
          <p:nvPr/>
        </p:nvSpPr>
        <p:spPr bwMode="auto">
          <a:xfrm>
            <a:off x="712689" y="2653038"/>
            <a:ext cx="7643813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sz="2800" dirty="0" smtClean="0"/>
              <a:t>Capítulo 22</a:t>
            </a:r>
          </a:p>
          <a:p>
            <a:pPr algn="ctr"/>
            <a:r>
              <a:rPr lang="pt-BR" sz="3200" dirty="0"/>
              <a:t>Infecções </a:t>
            </a:r>
            <a:r>
              <a:rPr lang="pt-BR" sz="3200" dirty="0" smtClean="0"/>
              <a:t>hospitalares em </a:t>
            </a:r>
            <a:r>
              <a:rPr lang="pt-BR" sz="3200" dirty="0"/>
              <a:t>unidade de </a:t>
            </a:r>
            <a:r>
              <a:rPr lang="pt-BR" sz="3200" dirty="0" smtClean="0"/>
              <a:t>terapia intensiva </a:t>
            </a:r>
            <a:r>
              <a:rPr lang="pt-BR" sz="3200" dirty="0"/>
              <a:t>pediátrica</a:t>
            </a:r>
            <a:endParaRPr lang="pt-BR" sz="2800" dirty="0"/>
          </a:p>
        </p:txBody>
      </p:sp>
      <p:sp>
        <p:nvSpPr>
          <p:cNvPr id="7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4101" name="Picture 6" descr="D:\01. Trabalhos\Editora Blücher\Material de Apoio\Instalações Hidráulicas e o Projeto de Arquitetura\Logo Blucher - Azu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8" y="5610225"/>
            <a:ext cx="1500187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1237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692696"/>
            <a:ext cx="3883621" cy="3791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1296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836712"/>
            <a:ext cx="5196440" cy="3356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658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2611" y="980728"/>
            <a:ext cx="4170216" cy="3214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1806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3393" y="404664"/>
            <a:ext cx="4668652" cy="422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5166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88640"/>
            <a:ext cx="5171778" cy="4435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6954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0616" y="332656"/>
            <a:ext cx="4794206" cy="3861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5252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4443" y="476672"/>
            <a:ext cx="3966552" cy="3715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7815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8881" y="476672"/>
            <a:ext cx="4837676" cy="4149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3784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908719"/>
            <a:ext cx="3752869" cy="318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2775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728663" y="1071564"/>
            <a:ext cx="7772400" cy="917276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/>
              <a:t>Rotinas em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pt-BR" sz="2800" dirty="0"/>
              <a:t>terapia intensiva pediátrica</a:t>
            </a:r>
            <a:endParaRPr lang="pt-BR" sz="2800" dirty="0"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4099" name="CaixaDeTexto 6"/>
          <p:cNvSpPr txBox="1">
            <a:spLocks noChangeArrowheads="1"/>
          </p:cNvSpPr>
          <p:nvPr/>
        </p:nvSpPr>
        <p:spPr bwMode="auto">
          <a:xfrm>
            <a:off x="712689" y="2653038"/>
            <a:ext cx="7643813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sz="2800" dirty="0" smtClean="0"/>
              <a:t>Capítulo 23</a:t>
            </a:r>
          </a:p>
          <a:p>
            <a:pPr algn="ctr"/>
            <a:r>
              <a:rPr lang="pt-BR" sz="3200" dirty="0"/>
              <a:t>Terapia </a:t>
            </a:r>
            <a:r>
              <a:rPr lang="pt-BR" sz="3200" dirty="0" smtClean="0"/>
              <a:t>nutricional da </a:t>
            </a:r>
            <a:r>
              <a:rPr lang="pt-BR" sz="3200" dirty="0"/>
              <a:t>criança </a:t>
            </a:r>
            <a:r>
              <a:rPr lang="pt-BR" sz="3200" dirty="0" smtClean="0"/>
              <a:t>gravemente enferma</a:t>
            </a:r>
            <a:endParaRPr lang="pt-BR" sz="2800" dirty="0"/>
          </a:p>
        </p:txBody>
      </p:sp>
      <p:sp>
        <p:nvSpPr>
          <p:cNvPr id="7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4101" name="Picture 6" descr="D:\01. Trabalhos\Editora Blücher\Material de Apoio\Instalações Hidráulicas e o Projeto de Arquitetura\Logo Blucher - Azu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8" y="5610225"/>
            <a:ext cx="1500187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3230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971" y="1268760"/>
            <a:ext cx="5537495" cy="2247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602" y="1340768"/>
            <a:ext cx="6728234" cy="243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2527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196752"/>
            <a:ext cx="6034087" cy="2117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0959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124744"/>
            <a:ext cx="4126707" cy="2835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9311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0449" y="1196752"/>
            <a:ext cx="4994539" cy="178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2095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836" y="1340768"/>
            <a:ext cx="6017765" cy="1695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8462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5436096" y="476672"/>
            <a:ext cx="2448272" cy="5666953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41464"/>
            <a:ext cx="3639319" cy="5834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8687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220" y="1124744"/>
            <a:ext cx="6870998" cy="1791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1512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818" y="1196752"/>
            <a:ext cx="5603801" cy="1483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9667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2401" y="1287261"/>
            <a:ext cx="3910635" cy="263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959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982" y="908720"/>
            <a:ext cx="4175473" cy="3196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4360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60" y="980728"/>
            <a:ext cx="5555717" cy="2852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0169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2909" y="548680"/>
            <a:ext cx="5069619" cy="3717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5072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728663" y="1071564"/>
            <a:ext cx="7772400" cy="917276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/>
              <a:t>Rotinas em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pt-BR" sz="2800" dirty="0"/>
              <a:t>terapia intensiva pediátrica</a:t>
            </a:r>
            <a:endParaRPr lang="pt-BR" sz="2800" dirty="0"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4099" name="CaixaDeTexto 6"/>
          <p:cNvSpPr txBox="1">
            <a:spLocks noChangeArrowheads="1"/>
          </p:cNvSpPr>
          <p:nvPr/>
        </p:nvSpPr>
        <p:spPr bwMode="auto">
          <a:xfrm>
            <a:off x="712689" y="2653038"/>
            <a:ext cx="7643813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sz="2800" dirty="0" smtClean="0"/>
              <a:t>Capítulo 24</a:t>
            </a:r>
          </a:p>
          <a:p>
            <a:pPr algn="ctr"/>
            <a:r>
              <a:rPr lang="pt-BR" sz="3200" dirty="0"/>
              <a:t>Insuficiência</a:t>
            </a:r>
          </a:p>
          <a:p>
            <a:pPr algn="ctr"/>
            <a:r>
              <a:rPr lang="pt-BR" sz="3200" dirty="0"/>
              <a:t>respiratória aguda</a:t>
            </a:r>
            <a:endParaRPr lang="pt-BR" sz="2800" dirty="0"/>
          </a:p>
        </p:txBody>
      </p:sp>
      <p:sp>
        <p:nvSpPr>
          <p:cNvPr id="7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4101" name="Picture 6" descr="D:\01. Trabalhos\Editora Blücher\Material de Apoio\Instalações Hidráulicas e o Projeto de Arquitetura\Logo Blucher - Azu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8" y="5610225"/>
            <a:ext cx="1500187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7538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2772" y="764704"/>
            <a:ext cx="5569893" cy="374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2934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980728"/>
            <a:ext cx="5801828" cy="2405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7829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5724129" y="527738"/>
            <a:ext cx="2304255" cy="561588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27737"/>
            <a:ext cx="3210664" cy="561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3249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769" y="1196752"/>
            <a:ext cx="6057900" cy="2114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7927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958" y="620688"/>
            <a:ext cx="4607521" cy="3280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5506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942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764704"/>
            <a:ext cx="4733441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7208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7258" y="332656"/>
            <a:ext cx="4540921" cy="436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4672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728663" y="1071564"/>
            <a:ext cx="7772400" cy="917276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/>
              <a:t>Rotinas em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pt-BR" sz="2800" dirty="0"/>
              <a:t>terapia intensiva pediátrica</a:t>
            </a:r>
            <a:endParaRPr lang="pt-BR" sz="2800" dirty="0"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4099" name="CaixaDeTexto 6"/>
          <p:cNvSpPr txBox="1">
            <a:spLocks noChangeArrowheads="1"/>
          </p:cNvSpPr>
          <p:nvPr/>
        </p:nvSpPr>
        <p:spPr bwMode="auto">
          <a:xfrm>
            <a:off x="712689" y="2653038"/>
            <a:ext cx="764381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sz="2800" dirty="0" smtClean="0"/>
              <a:t>Capítulo 25</a:t>
            </a:r>
          </a:p>
          <a:p>
            <a:pPr algn="ctr"/>
            <a:r>
              <a:rPr lang="pt-BR" sz="3200" dirty="0"/>
              <a:t>Asma aguda grave</a:t>
            </a:r>
            <a:endParaRPr lang="pt-BR" sz="2800" dirty="0"/>
          </a:p>
        </p:txBody>
      </p:sp>
      <p:sp>
        <p:nvSpPr>
          <p:cNvPr id="7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4101" name="Picture 6" descr="D:\01. Trabalhos\Editora Blücher\Material de Apoio\Instalações Hidráulicas e o Projeto de Arquitetura\Logo Blucher - Azu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8" y="5610225"/>
            <a:ext cx="1500187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6780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6084169" y="396908"/>
            <a:ext cx="2232247" cy="574671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9625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396907"/>
            <a:ext cx="4469979" cy="5746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8309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9728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908720"/>
            <a:ext cx="6510733" cy="2524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8481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9830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287261"/>
            <a:ext cx="5686471" cy="263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722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</a:t>
            </a:r>
            <a:r>
              <a:rPr lang="pt-BR" sz="1550" dirty="0" smtClean="0">
                <a:solidFill>
                  <a:schemeClr val="bg1">
                    <a:lumMod val="65000"/>
                  </a:schemeClr>
                </a:solidFill>
              </a:rPr>
              <a:t>em terapia </a:t>
            </a: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intensiva </a:t>
            </a:r>
            <a:r>
              <a:rPr lang="pt-BR" sz="1550" dirty="0" smtClean="0">
                <a:solidFill>
                  <a:schemeClr val="bg1">
                    <a:lumMod val="65000"/>
                  </a:schemeClr>
                </a:solidFill>
              </a:rPr>
              <a:t>pediátrica </a:t>
            </a: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–  Ana Paula de </a:t>
            </a:r>
            <a:r>
              <a:rPr lang="pt-BR" sz="1550" dirty="0" smtClean="0">
                <a:solidFill>
                  <a:schemeClr val="bg1">
                    <a:lumMod val="65000"/>
                  </a:schemeClr>
                </a:solidFill>
              </a:rPr>
              <a:t>C. P. </a:t>
            </a: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Carlotti / Fabio Carmona</a:t>
            </a:r>
          </a:p>
        </p:txBody>
      </p:sp>
      <p:pic>
        <p:nvPicPr>
          <p:cNvPr id="3075" name="Picture 6" descr="D:\01. Trabalhos\Editora Blücher\Material de Apoio\Instalações Hidráulicas e o Projeto de Arquitetura\Logo Blucher - Azu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813" y="5143500"/>
            <a:ext cx="1500187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\\BONIECRISTAL1\ArquivoMorto\PRODUZIDOS\Expansion Drive\Livros produzidos\CARLOTTI, CARMONA - Rotinas em terapia intensiva pediátrica\Divulgação\3D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651" y="-285800"/>
            <a:ext cx="5397501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2649" y="764704"/>
            <a:ext cx="4170140" cy="345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8717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9933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764704"/>
            <a:ext cx="5050919" cy="3356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7967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10035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908720"/>
            <a:ext cx="5734527" cy="2458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8304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10137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908720"/>
            <a:ext cx="4886325" cy="3161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1467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728663" y="1071564"/>
            <a:ext cx="7772400" cy="917276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/>
              <a:t>Rotinas em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pt-BR" sz="2800" dirty="0"/>
              <a:t>terapia intensiva pediátrica</a:t>
            </a:r>
            <a:endParaRPr lang="pt-BR" sz="2800" dirty="0"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4099" name="CaixaDeTexto 6"/>
          <p:cNvSpPr txBox="1">
            <a:spLocks noChangeArrowheads="1"/>
          </p:cNvSpPr>
          <p:nvPr/>
        </p:nvSpPr>
        <p:spPr bwMode="auto">
          <a:xfrm>
            <a:off x="712689" y="2653038"/>
            <a:ext cx="7643813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sz="2800" dirty="0" smtClean="0"/>
              <a:t>Capítulo 26</a:t>
            </a:r>
          </a:p>
          <a:p>
            <a:pPr algn="ctr"/>
            <a:r>
              <a:rPr lang="pt-BR" sz="3200" dirty="0"/>
              <a:t>Princípios </a:t>
            </a:r>
            <a:r>
              <a:rPr lang="pt-BR" sz="3200" dirty="0" smtClean="0"/>
              <a:t>básicos de </a:t>
            </a:r>
            <a:r>
              <a:rPr lang="pt-BR" sz="3200" dirty="0"/>
              <a:t>ventilação </a:t>
            </a:r>
            <a:r>
              <a:rPr lang="pt-BR" sz="3200" dirty="0" smtClean="0"/>
              <a:t>mecânica em </a:t>
            </a:r>
            <a:r>
              <a:rPr lang="pt-BR" sz="3200" dirty="0"/>
              <a:t>pediatria</a:t>
            </a:r>
            <a:endParaRPr lang="pt-BR" sz="2800" dirty="0"/>
          </a:p>
        </p:txBody>
      </p:sp>
      <p:sp>
        <p:nvSpPr>
          <p:cNvPr id="7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4101" name="Picture 6" descr="D:\01. Trabalhos\Editora Blücher\Material de Apoio\Instalações Hidráulicas e o Projeto de Arquitetura\Logo Blucher - Azu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8" y="5610225"/>
            <a:ext cx="1500187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3119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5364089" y="282378"/>
            <a:ext cx="2592287" cy="586124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10240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282377"/>
            <a:ext cx="4258024" cy="5877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6058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728663" y="1071564"/>
            <a:ext cx="7772400" cy="917276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/>
              <a:t>Rotinas em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pt-BR" sz="2800" dirty="0"/>
              <a:t>terapia intensiva pediátrica</a:t>
            </a:r>
            <a:endParaRPr lang="pt-BR" sz="2800" dirty="0"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4099" name="CaixaDeTexto 6"/>
          <p:cNvSpPr txBox="1">
            <a:spLocks noChangeArrowheads="1"/>
          </p:cNvSpPr>
          <p:nvPr/>
        </p:nvSpPr>
        <p:spPr bwMode="auto">
          <a:xfrm>
            <a:off x="733486" y="2653037"/>
            <a:ext cx="764381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sz="2800" dirty="0" smtClean="0"/>
              <a:t>Capítulo 27</a:t>
            </a:r>
          </a:p>
          <a:p>
            <a:pPr algn="ctr"/>
            <a:r>
              <a:rPr lang="pt-BR" sz="3200" dirty="0" smtClean="0"/>
              <a:t>Ventilação não </a:t>
            </a:r>
            <a:r>
              <a:rPr lang="pt-BR" sz="3200" dirty="0"/>
              <a:t>invasiva</a:t>
            </a:r>
            <a:endParaRPr lang="pt-BR" sz="2800" dirty="0"/>
          </a:p>
        </p:txBody>
      </p:sp>
      <p:sp>
        <p:nvSpPr>
          <p:cNvPr id="7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4101" name="Picture 6" descr="D:\01. Trabalhos\Editora Blücher\Material de Apoio\Instalações Hidráulicas e o Projeto de Arquitetura\Logo Blucher - Azu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8" y="5610225"/>
            <a:ext cx="1500187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7053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1034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3658" y="687158"/>
            <a:ext cx="3628122" cy="3706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9977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728663" y="1071564"/>
            <a:ext cx="7772400" cy="917276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/>
              <a:t>Rotinas em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pt-BR" sz="2800" dirty="0"/>
              <a:t>terapia intensiva pediátrica</a:t>
            </a:r>
            <a:endParaRPr lang="pt-BR" sz="2800" dirty="0"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4099" name="CaixaDeTexto 6"/>
          <p:cNvSpPr txBox="1">
            <a:spLocks noChangeArrowheads="1"/>
          </p:cNvSpPr>
          <p:nvPr/>
        </p:nvSpPr>
        <p:spPr bwMode="auto">
          <a:xfrm>
            <a:off x="733486" y="2653037"/>
            <a:ext cx="7643813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sz="2800" dirty="0" smtClean="0"/>
              <a:t>Capítulo 28</a:t>
            </a:r>
          </a:p>
          <a:p>
            <a:pPr algn="ctr"/>
            <a:r>
              <a:rPr lang="pt-BR" sz="3200" dirty="0"/>
              <a:t>Desmame da ventilação</a:t>
            </a:r>
          </a:p>
          <a:p>
            <a:pPr algn="ctr"/>
            <a:r>
              <a:rPr lang="pt-BR" sz="3200" dirty="0"/>
              <a:t>mecânica invasiva</a:t>
            </a:r>
            <a:endParaRPr lang="pt-BR" sz="2800" dirty="0"/>
          </a:p>
        </p:txBody>
      </p:sp>
      <p:sp>
        <p:nvSpPr>
          <p:cNvPr id="7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4101" name="Picture 6" descr="D:\01. Trabalhos\Editora Blücher\Material de Apoio\Instalações Hidráulicas e o Projeto de Arquitetura\Logo Blucher - Azu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8" y="5610225"/>
            <a:ext cx="1500187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6514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1044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7830" y="620688"/>
            <a:ext cx="3339778" cy="3983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0299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728663" y="1071564"/>
            <a:ext cx="7772400" cy="917276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/>
              <a:t>Rotinas em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pt-BR" sz="2800" dirty="0"/>
              <a:t>terapia intensiva pediátrica</a:t>
            </a:r>
            <a:endParaRPr lang="pt-BR" sz="2800" dirty="0"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4099" name="CaixaDeTexto 6"/>
          <p:cNvSpPr txBox="1">
            <a:spLocks noChangeArrowheads="1"/>
          </p:cNvSpPr>
          <p:nvPr/>
        </p:nvSpPr>
        <p:spPr bwMode="auto">
          <a:xfrm>
            <a:off x="733486" y="2653037"/>
            <a:ext cx="764381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sz="2800" dirty="0" smtClean="0"/>
              <a:t>Capítulo 29</a:t>
            </a:r>
          </a:p>
          <a:p>
            <a:pPr algn="ctr"/>
            <a:r>
              <a:rPr lang="pt-BR" sz="3200" dirty="0"/>
              <a:t>Estado de </a:t>
            </a:r>
            <a:r>
              <a:rPr lang="pt-BR" sz="3200" dirty="0" smtClean="0"/>
              <a:t>mal epiléptico</a:t>
            </a:r>
            <a:endParaRPr lang="pt-BR" sz="2800" dirty="0"/>
          </a:p>
        </p:txBody>
      </p:sp>
      <p:sp>
        <p:nvSpPr>
          <p:cNvPr id="7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4101" name="Picture 6" descr="D:\01. Trabalhos\Editora Blücher\Material de Apoio\Instalações Hidráulicas e o Projeto de Arquitetura\Logo Blucher - Azu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8" y="5610225"/>
            <a:ext cx="1500187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4254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6178" y="980728"/>
            <a:ext cx="5383082" cy="2780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2590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368" y="908720"/>
            <a:ext cx="5606701" cy="2996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4731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32656"/>
            <a:ext cx="4229323" cy="4293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088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3338" y="1124744"/>
            <a:ext cx="4828761" cy="263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5513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6861" y="1124744"/>
            <a:ext cx="3801716" cy="2579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0770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9291" y="980728"/>
            <a:ext cx="3956856" cy="2996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3703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0106" y="633808"/>
            <a:ext cx="2635226" cy="358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2063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4736" y="340502"/>
            <a:ext cx="3605965" cy="4509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2927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728663" y="1071564"/>
            <a:ext cx="7772400" cy="917276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/>
              <a:t>Rotinas em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pt-BR" sz="2800" dirty="0"/>
              <a:t>terapia intensiva pediátrica</a:t>
            </a:r>
            <a:endParaRPr lang="pt-BR" sz="2800" dirty="0"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4099" name="CaixaDeTexto 6"/>
          <p:cNvSpPr txBox="1">
            <a:spLocks noChangeArrowheads="1"/>
          </p:cNvSpPr>
          <p:nvPr/>
        </p:nvSpPr>
        <p:spPr bwMode="auto">
          <a:xfrm>
            <a:off x="733486" y="2653037"/>
            <a:ext cx="7643813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sz="2800" dirty="0" smtClean="0"/>
              <a:t>Capítulo 30</a:t>
            </a:r>
          </a:p>
          <a:p>
            <a:pPr algn="ctr"/>
            <a:r>
              <a:rPr lang="pt-BR" sz="3200" dirty="0" smtClean="0"/>
              <a:t>Pós-operatório</a:t>
            </a:r>
            <a:endParaRPr lang="pt-BR" sz="3200" dirty="0"/>
          </a:p>
          <a:p>
            <a:pPr algn="ctr"/>
            <a:r>
              <a:rPr lang="pt-BR" sz="3200" dirty="0"/>
              <a:t>de neurocirurgia</a:t>
            </a:r>
            <a:endParaRPr lang="pt-BR" sz="2800" dirty="0"/>
          </a:p>
        </p:txBody>
      </p:sp>
      <p:sp>
        <p:nvSpPr>
          <p:cNvPr id="7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4101" name="Picture 6" descr="D:\01. Trabalhos\Editora Blücher\Material de Apoio\Instalações Hidráulicas e o Projeto de Arquitetura\Logo Blucher - Azu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8" y="5610225"/>
            <a:ext cx="1500187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4202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728663" y="1071564"/>
            <a:ext cx="7772400" cy="917276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/>
              <a:t>Rotinas em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pt-BR" sz="2800" dirty="0"/>
              <a:t>terapia intensiva pediátrica</a:t>
            </a:r>
            <a:endParaRPr lang="pt-BR" sz="2800" dirty="0"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4099" name="CaixaDeTexto 6"/>
          <p:cNvSpPr txBox="1">
            <a:spLocks noChangeArrowheads="1"/>
          </p:cNvSpPr>
          <p:nvPr/>
        </p:nvSpPr>
        <p:spPr bwMode="auto">
          <a:xfrm>
            <a:off x="733486" y="2653037"/>
            <a:ext cx="7643813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sz="2800" dirty="0" smtClean="0"/>
              <a:t>Capítulo 31</a:t>
            </a:r>
          </a:p>
          <a:p>
            <a:pPr algn="ctr"/>
            <a:r>
              <a:rPr lang="pt-BR" sz="3200" dirty="0"/>
              <a:t>Traumatismo</a:t>
            </a:r>
          </a:p>
          <a:p>
            <a:pPr algn="ctr"/>
            <a:r>
              <a:rPr lang="pt-BR" sz="3200" dirty="0"/>
              <a:t>cranioencefálico</a:t>
            </a:r>
            <a:endParaRPr lang="pt-BR" sz="2800" dirty="0"/>
          </a:p>
        </p:txBody>
      </p:sp>
      <p:sp>
        <p:nvSpPr>
          <p:cNvPr id="7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4101" name="Picture 6" descr="D:\01. Trabalhos\Editora Blücher\Material de Apoio\Instalações Hidráulicas e o Projeto de Arquitetura\Logo Blucher - Azu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8" y="5610225"/>
            <a:ext cx="1500187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2854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728663" y="1071564"/>
            <a:ext cx="7772400" cy="917276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/>
              <a:t>Rotinas em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pt-BR" sz="2800" dirty="0"/>
              <a:t>terapia intensiva pediátrica</a:t>
            </a:r>
            <a:endParaRPr lang="pt-BR" sz="2800" dirty="0"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4099" name="CaixaDeTexto 6"/>
          <p:cNvSpPr txBox="1">
            <a:spLocks noChangeArrowheads="1"/>
          </p:cNvSpPr>
          <p:nvPr/>
        </p:nvSpPr>
        <p:spPr bwMode="auto">
          <a:xfrm>
            <a:off x="733486" y="2653037"/>
            <a:ext cx="7643813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sz="2800" dirty="0" smtClean="0"/>
              <a:t>Capítulo 32</a:t>
            </a:r>
          </a:p>
          <a:p>
            <a:pPr algn="ctr"/>
            <a:r>
              <a:rPr lang="pt-BR" sz="3200" dirty="0"/>
              <a:t>Morte encefálica e</a:t>
            </a:r>
          </a:p>
          <a:p>
            <a:pPr algn="ctr"/>
            <a:r>
              <a:rPr lang="pt-BR" sz="3200" dirty="0"/>
              <a:t>doação de órgãos</a:t>
            </a:r>
            <a:endParaRPr lang="pt-BR" sz="2800" dirty="0"/>
          </a:p>
        </p:txBody>
      </p:sp>
      <p:sp>
        <p:nvSpPr>
          <p:cNvPr id="7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4101" name="Picture 6" descr="D:\01. Trabalhos\Editora Blücher\Material de Apoio\Instalações Hidráulicas e o Projeto de Arquitetura\Logo Blucher - Azu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8" y="5610225"/>
            <a:ext cx="1500187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1039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1457" y="548680"/>
            <a:ext cx="3692523" cy="3976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4617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8653" y="764704"/>
            <a:ext cx="5838131" cy="3211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7766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5694803" y="692695"/>
            <a:ext cx="2448271" cy="54418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914" y="950749"/>
            <a:ext cx="3777667" cy="5183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7266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728663" y="1071564"/>
            <a:ext cx="7772400" cy="917276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/>
              <a:t>Rotinas em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pt-BR" sz="2800" dirty="0"/>
              <a:t>terapia intensiva pediátrica</a:t>
            </a:r>
            <a:endParaRPr lang="pt-BR" sz="2800" dirty="0"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4099" name="CaixaDeTexto 6"/>
          <p:cNvSpPr txBox="1">
            <a:spLocks noChangeArrowheads="1"/>
          </p:cNvSpPr>
          <p:nvPr/>
        </p:nvSpPr>
        <p:spPr bwMode="auto">
          <a:xfrm>
            <a:off x="792956" y="2653037"/>
            <a:ext cx="764381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sz="2800" dirty="0" smtClean="0"/>
              <a:t>Capítulo 33</a:t>
            </a:r>
          </a:p>
          <a:p>
            <a:pPr algn="ctr"/>
            <a:r>
              <a:rPr lang="pt-BR" sz="3200" dirty="0"/>
              <a:t>Politraumatismo</a:t>
            </a:r>
            <a:endParaRPr lang="pt-BR" sz="2800" dirty="0"/>
          </a:p>
        </p:txBody>
      </p:sp>
      <p:sp>
        <p:nvSpPr>
          <p:cNvPr id="7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4101" name="Picture 6" descr="D:\01. Trabalhos\Editora Blücher\Material de Apoio\Instalações Hidráulicas e o Projeto de Arquitetura\Logo Blucher - Azu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8" y="5610225"/>
            <a:ext cx="1500187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0073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1719" y="836712"/>
            <a:ext cx="4572000" cy="348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0924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627" y="764704"/>
            <a:ext cx="5718184" cy="2996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0444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340768"/>
            <a:ext cx="5054402" cy="197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8650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728663" y="1071564"/>
            <a:ext cx="7772400" cy="917276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/>
              <a:t>Rotinas em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pt-BR" sz="2800" dirty="0"/>
              <a:t>terapia intensiva pediátrica</a:t>
            </a:r>
            <a:endParaRPr lang="pt-BR" sz="2800" dirty="0"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4099" name="CaixaDeTexto 6"/>
          <p:cNvSpPr txBox="1">
            <a:spLocks noChangeArrowheads="1"/>
          </p:cNvSpPr>
          <p:nvPr/>
        </p:nvSpPr>
        <p:spPr bwMode="auto">
          <a:xfrm>
            <a:off x="792956" y="2653037"/>
            <a:ext cx="764381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sz="2800" dirty="0" smtClean="0"/>
              <a:t>Capítulo 34</a:t>
            </a:r>
          </a:p>
          <a:p>
            <a:pPr algn="ctr"/>
            <a:r>
              <a:rPr lang="pt-BR" sz="2800" dirty="0" smtClean="0"/>
              <a:t>Queimadura</a:t>
            </a:r>
            <a:endParaRPr lang="pt-BR" sz="2800" dirty="0"/>
          </a:p>
        </p:txBody>
      </p:sp>
      <p:sp>
        <p:nvSpPr>
          <p:cNvPr id="7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4101" name="Picture 6" descr="D:\01. Trabalhos\Editora Blücher\Material de Apoio\Instalações Hidráulicas e o Projeto de Arquitetura\Logo Blucher - Azu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8" y="5610225"/>
            <a:ext cx="1500187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4453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764704"/>
            <a:ext cx="4137924" cy="3068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588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137472"/>
            <a:ext cx="4886028" cy="2274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2317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728663" y="1071564"/>
            <a:ext cx="7772400" cy="917276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/>
              <a:t>Rotinas em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pt-BR" sz="2800" dirty="0"/>
              <a:t>terapia intensiva pediátrica</a:t>
            </a:r>
            <a:endParaRPr lang="pt-BR" sz="2800" dirty="0"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4099" name="CaixaDeTexto 6"/>
          <p:cNvSpPr txBox="1">
            <a:spLocks noChangeArrowheads="1"/>
          </p:cNvSpPr>
          <p:nvPr/>
        </p:nvSpPr>
        <p:spPr bwMode="auto">
          <a:xfrm>
            <a:off x="792956" y="2653037"/>
            <a:ext cx="764381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sz="2800" dirty="0" smtClean="0"/>
              <a:t>Capítulo 35</a:t>
            </a:r>
          </a:p>
          <a:p>
            <a:pPr algn="ctr"/>
            <a:r>
              <a:rPr lang="pt-BR" sz="2800" dirty="0"/>
              <a:t>Trauma abdominal</a:t>
            </a:r>
          </a:p>
        </p:txBody>
      </p:sp>
      <p:sp>
        <p:nvSpPr>
          <p:cNvPr id="7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4101" name="Picture 6" descr="D:\01. Trabalhos\Editora Blücher\Material de Apoio\Instalações Hidráulicas e o Projeto de Arquitetura\Logo Blucher - Azu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8" y="5610225"/>
            <a:ext cx="1500187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3405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5436096" y="599009"/>
            <a:ext cx="2376263" cy="554461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04664"/>
            <a:ext cx="3556294" cy="554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8054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887" y="980728"/>
            <a:ext cx="5813663" cy="2996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5265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908720"/>
            <a:ext cx="3904581" cy="2813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4457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7144" y="1210445"/>
            <a:ext cx="4921149" cy="242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6729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9168" y="908720"/>
            <a:ext cx="5137101" cy="271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8935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728663" y="1071564"/>
            <a:ext cx="7772400" cy="917276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/>
              <a:t>Rotinas em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pt-BR" sz="2800" dirty="0"/>
              <a:t>terapia intensiva pediátrica</a:t>
            </a:r>
            <a:endParaRPr lang="pt-BR" sz="2800" dirty="0"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4099" name="CaixaDeTexto 6"/>
          <p:cNvSpPr txBox="1">
            <a:spLocks noChangeArrowheads="1"/>
          </p:cNvSpPr>
          <p:nvPr/>
        </p:nvSpPr>
        <p:spPr bwMode="auto">
          <a:xfrm>
            <a:off x="857250" y="2654916"/>
            <a:ext cx="7643813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sz="2800" dirty="0" smtClean="0"/>
              <a:t>Capítulo 36</a:t>
            </a:r>
          </a:p>
          <a:p>
            <a:pPr algn="ctr"/>
            <a:r>
              <a:rPr lang="pt-BR" sz="2800" dirty="0"/>
              <a:t>Síndrome de</a:t>
            </a:r>
          </a:p>
          <a:p>
            <a:pPr algn="ctr"/>
            <a:r>
              <a:rPr lang="pt-BR" sz="2800" dirty="0"/>
              <a:t>compartimento abdominal</a:t>
            </a:r>
          </a:p>
        </p:txBody>
      </p:sp>
      <p:sp>
        <p:nvSpPr>
          <p:cNvPr id="7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4101" name="Picture 6" descr="D:\01. Trabalhos\Editora Blücher\Material de Apoio\Instalações Hidráulicas e o Projeto de Arquitetura\Logo Blucher - Azu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8" y="5610225"/>
            <a:ext cx="1500187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2566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5940153" y="266354"/>
            <a:ext cx="2232247" cy="587727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621" y="266353"/>
            <a:ext cx="5014584" cy="5877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1372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641" y="764704"/>
            <a:ext cx="6038156" cy="3193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7644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728663" y="1071564"/>
            <a:ext cx="7772400" cy="917276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/>
              <a:t>Rotinas em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pt-BR" sz="2800" dirty="0"/>
              <a:t>terapia intensiva pediátrica</a:t>
            </a:r>
            <a:endParaRPr lang="pt-BR" sz="2800" dirty="0"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4099" name="CaixaDeTexto 6"/>
          <p:cNvSpPr txBox="1">
            <a:spLocks noChangeArrowheads="1"/>
          </p:cNvSpPr>
          <p:nvPr/>
        </p:nvSpPr>
        <p:spPr bwMode="auto">
          <a:xfrm>
            <a:off x="857250" y="2654916"/>
            <a:ext cx="764381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sz="2800" dirty="0" smtClean="0"/>
              <a:t>Capítulo 37 </a:t>
            </a:r>
          </a:p>
          <a:p>
            <a:pPr algn="ctr"/>
            <a:r>
              <a:rPr lang="pt-BR" sz="2800" dirty="0"/>
              <a:t>Transplante </a:t>
            </a:r>
            <a:r>
              <a:rPr lang="pt-BR" sz="2800" dirty="0" smtClean="0"/>
              <a:t>renal pediátrico</a:t>
            </a:r>
            <a:endParaRPr lang="pt-BR" sz="2800" dirty="0"/>
          </a:p>
        </p:txBody>
      </p:sp>
      <p:sp>
        <p:nvSpPr>
          <p:cNvPr id="7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4101" name="Picture 6" descr="D:\01. Trabalhos\Editora Blücher\Material de Apoio\Instalações Hidráulicas e o Projeto de Arquitetura\Logo Blucher - Azu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8" y="5610225"/>
            <a:ext cx="1500187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5639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469" y="836712"/>
            <a:ext cx="7426499" cy="2910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363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728663" y="1071564"/>
            <a:ext cx="7772400" cy="917276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/>
              <a:t>Rotinas em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pt-BR" sz="2800" dirty="0"/>
              <a:t>terapia intensiva pediátrica</a:t>
            </a:r>
            <a:endParaRPr lang="pt-BR" sz="2800" dirty="0"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4099" name="CaixaDeTexto 6"/>
          <p:cNvSpPr txBox="1">
            <a:spLocks noChangeArrowheads="1"/>
          </p:cNvSpPr>
          <p:nvPr/>
        </p:nvSpPr>
        <p:spPr bwMode="auto">
          <a:xfrm>
            <a:off x="857250" y="2654916"/>
            <a:ext cx="7643813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sz="2800" dirty="0" smtClean="0"/>
              <a:t>Capítulo 38 </a:t>
            </a:r>
          </a:p>
          <a:p>
            <a:pPr algn="ctr"/>
            <a:r>
              <a:rPr lang="pt-BR" sz="2800" dirty="0"/>
              <a:t>Procedimentos em</a:t>
            </a:r>
          </a:p>
          <a:p>
            <a:pPr algn="ctr"/>
            <a:r>
              <a:rPr lang="pt-BR" sz="2800" dirty="0"/>
              <a:t>medicina </a:t>
            </a:r>
            <a:r>
              <a:rPr lang="pt-BR" sz="2800" dirty="0" smtClean="0"/>
              <a:t>intensiva pediátrica</a:t>
            </a:r>
            <a:endParaRPr lang="pt-BR" sz="2800" dirty="0"/>
          </a:p>
        </p:txBody>
      </p:sp>
      <p:sp>
        <p:nvSpPr>
          <p:cNvPr id="7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4101" name="Picture 6" descr="D:\01. Trabalhos\Editora Blücher\Material de Apoio\Instalações Hidráulicas e o Projeto de Arquitetura\Logo Blucher - Azu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8" y="5610225"/>
            <a:ext cx="1500187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9063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5436096" y="599009"/>
            <a:ext cx="2376263" cy="554461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582613"/>
            <a:ext cx="3876196" cy="5544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5668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3082" y="850377"/>
            <a:ext cx="4449274" cy="2996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8997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1239" y="908720"/>
            <a:ext cx="3092959" cy="3356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2280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7723" y="476672"/>
            <a:ext cx="3899992" cy="3873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3190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836712"/>
            <a:ext cx="5388819" cy="2996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0953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9040" y="1052736"/>
            <a:ext cx="5717357" cy="2846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6056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728663" y="1071564"/>
            <a:ext cx="7772400" cy="917276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/>
              <a:t>Rotinas em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pt-BR" sz="2800" dirty="0"/>
              <a:t>terapia intensiva pediátrica</a:t>
            </a:r>
            <a:endParaRPr lang="pt-BR" sz="2800" dirty="0"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4099" name="CaixaDeTexto 6"/>
          <p:cNvSpPr txBox="1">
            <a:spLocks noChangeArrowheads="1"/>
          </p:cNvSpPr>
          <p:nvPr/>
        </p:nvSpPr>
        <p:spPr bwMode="auto">
          <a:xfrm>
            <a:off x="857250" y="2654916"/>
            <a:ext cx="7643813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sz="2800" dirty="0" smtClean="0"/>
              <a:t>Capítulo 39 </a:t>
            </a:r>
          </a:p>
          <a:p>
            <a:pPr algn="ctr"/>
            <a:r>
              <a:rPr lang="pt-BR" sz="2800" dirty="0"/>
              <a:t>Transporte intra e</a:t>
            </a:r>
          </a:p>
          <a:p>
            <a:pPr algn="ctr"/>
            <a:r>
              <a:rPr lang="pt-BR" sz="2800" dirty="0" smtClean="0"/>
              <a:t>inter-hospitalar</a:t>
            </a:r>
            <a:endParaRPr lang="pt-BR" sz="2800" dirty="0"/>
          </a:p>
        </p:txBody>
      </p:sp>
      <p:sp>
        <p:nvSpPr>
          <p:cNvPr id="7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4101" name="Picture 6" descr="D:\01. Trabalhos\Editora Blücher\Material de Apoio\Instalações Hidráulicas e o Projeto de Arquitetura\Logo Blucher - Azu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8" y="5610225"/>
            <a:ext cx="1500187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1782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052736"/>
            <a:ext cx="3978474" cy="3175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53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7108" y="1114424"/>
            <a:ext cx="6401222" cy="2127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5878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728663" y="1071564"/>
            <a:ext cx="7772400" cy="917276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/>
              <a:t>Rotinas em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pt-BR" sz="2800" dirty="0"/>
              <a:t>terapia intensiva pediátrica</a:t>
            </a:r>
            <a:endParaRPr lang="pt-BR" sz="2800" dirty="0"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4099" name="CaixaDeTexto 6"/>
          <p:cNvSpPr txBox="1">
            <a:spLocks noChangeArrowheads="1"/>
          </p:cNvSpPr>
          <p:nvPr/>
        </p:nvSpPr>
        <p:spPr bwMode="auto">
          <a:xfrm>
            <a:off x="857250" y="2654916"/>
            <a:ext cx="7643813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sz="2800" dirty="0" smtClean="0"/>
              <a:t>Capítulo 40 </a:t>
            </a:r>
          </a:p>
          <a:p>
            <a:pPr algn="ctr"/>
            <a:r>
              <a:rPr lang="pt-BR" sz="2800" dirty="0"/>
              <a:t>Acolhimento dos familiares</a:t>
            </a:r>
          </a:p>
          <a:p>
            <a:pPr algn="ctr"/>
            <a:r>
              <a:rPr lang="pt-BR" sz="2800" dirty="0"/>
              <a:t>no centro de </a:t>
            </a:r>
            <a:r>
              <a:rPr lang="pt-BR" sz="2800" dirty="0" smtClean="0"/>
              <a:t>terapia intensiva </a:t>
            </a:r>
            <a:r>
              <a:rPr lang="pt-BR" sz="2800" dirty="0"/>
              <a:t>pediátrico:</a:t>
            </a:r>
          </a:p>
          <a:p>
            <a:pPr algn="ctr"/>
            <a:r>
              <a:rPr lang="pt-BR" sz="2800" dirty="0"/>
              <a:t>abordagem psicológica</a:t>
            </a:r>
          </a:p>
        </p:txBody>
      </p:sp>
      <p:sp>
        <p:nvSpPr>
          <p:cNvPr id="7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4101" name="Picture 6" descr="D:\01. Trabalhos\Editora Blücher\Material de Apoio\Instalações Hidráulicas e o Projeto de Arquitetura\Logo Blucher - Azu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8" y="5610225"/>
            <a:ext cx="1500187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0785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124744"/>
            <a:ext cx="5949752" cy="1580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8625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980728"/>
            <a:ext cx="5992798" cy="3356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341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548680"/>
            <a:ext cx="4838700" cy="4070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3597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7881" y="1344848"/>
            <a:ext cx="5019675" cy="2254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2281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2852" y="908720"/>
            <a:ext cx="5089733" cy="3356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7803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041884"/>
            <a:ext cx="4522646" cy="2819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8746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908720"/>
            <a:ext cx="4809828" cy="3084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630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476672"/>
            <a:ext cx="3350617" cy="3934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9419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728663" y="1071564"/>
            <a:ext cx="7772400" cy="917276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/>
              <a:t>Rotinas em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pt-BR" sz="2800" dirty="0"/>
              <a:t>terapia intensiva pediátrica</a:t>
            </a:r>
            <a:endParaRPr lang="pt-BR" sz="2800" dirty="0"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4099" name="CaixaDeTexto 6"/>
          <p:cNvSpPr txBox="1">
            <a:spLocks noChangeArrowheads="1"/>
          </p:cNvSpPr>
          <p:nvPr/>
        </p:nvSpPr>
        <p:spPr bwMode="auto">
          <a:xfrm>
            <a:off x="728663" y="2635418"/>
            <a:ext cx="7643813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sz="2800" dirty="0" smtClean="0"/>
              <a:t>Capítulo 1</a:t>
            </a:r>
          </a:p>
          <a:p>
            <a:pPr algn="ctr" eaLnBrk="1" hangingPunct="1"/>
            <a:r>
              <a:rPr lang="pt-BR" sz="3200" dirty="0"/>
              <a:t>Ritmos de colapso ou</a:t>
            </a:r>
          </a:p>
          <a:p>
            <a:pPr algn="ctr" eaLnBrk="1" hangingPunct="1"/>
            <a:r>
              <a:rPr lang="pt-BR" sz="3200" dirty="0"/>
              <a:t>parada cardíaca</a:t>
            </a:r>
            <a:endParaRPr lang="pt-BR" sz="2800" dirty="0"/>
          </a:p>
        </p:txBody>
      </p:sp>
      <p:sp>
        <p:nvSpPr>
          <p:cNvPr id="7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4101" name="Picture 6" descr="D:\01. Trabalhos\Editora Blücher\Material de Apoio\Instalações Hidráulicas e o Projeto de Arquitetura\Logo Blucher - Azu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8" y="5610225"/>
            <a:ext cx="1500187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3164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32656"/>
            <a:ext cx="3566269" cy="4427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3425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620688"/>
            <a:ext cx="3218493" cy="3962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4728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764704"/>
            <a:ext cx="2902546" cy="3603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1378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412776"/>
            <a:ext cx="5284143" cy="1457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8653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728663" y="1071564"/>
            <a:ext cx="7772400" cy="917276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/>
              <a:t>Rotinas em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pt-BR" sz="2800" dirty="0"/>
              <a:t>terapia intensiva pediátrica</a:t>
            </a:r>
            <a:endParaRPr lang="pt-BR" sz="2800" dirty="0"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4099" name="CaixaDeTexto 6"/>
          <p:cNvSpPr txBox="1">
            <a:spLocks noChangeArrowheads="1"/>
          </p:cNvSpPr>
          <p:nvPr/>
        </p:nvSpPr>
        <p:spPr bwMode="auto">
          <a:xfrm>
            <a:off x="712689" y="2653038"/>
            <a:ext cx="7643813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sz="2800" dirty="0" smtClean="0"/>
              <a:t>Capítulo 3</a:t>
            </a:r>
          </a:p>
          <a:p>
            <a:pPr algn="ctr" eaLnBrk="1" hangingPunct="1"/>
            <a:r>
              <a:rPr lang="pt-BR" sz="3200" i="1" dirty="0"/>
              <a:t>Delirium</a:t>
            </a:r>
            <a:r>
              <a:rPr lang="pt-BR" sz="3200" dirty="0"/>
              <a:t> e síndrome de</a:t>
            </a:r>
          </a:p>
          <a:p>
            <a:pPr algn="ctr" eaLnBrk="1" hangingPunct="1"/>
            <a:r>
              <a:rPr lang="pt-BR" sz="3200" dirty="0"/>
              <a:t>abstinência</a:t>
            </a:r>
            <a:endParaRPr lang="pt-BR" sz="2800" dirty="0"/>
          </a:p>
        </p:txBody>
      </p:sp>
      <p:sp>
        <p:nvSpPr>
          <p:cNvPr id="7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4101" name="Picture 6" descr="D:\01. Trabalhos\Editora Blücher\Material de Apoio\Instalações Hidráulicas e o Projeto de Arquitetura\Logo Blucher - Azu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8" y="5610225"/>
            <a:ext cx="1500187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7234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980728"/>
            <a:ext cx="4111824" cy="3219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7566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5715" y="1052736"/>
            <a:ext cx="4044008" cy="3165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8946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764704"/>
            <a:ext cx="4799906" cy="3540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8570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908720"/>
            <a:ext cx="4803640" cy="3140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8109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5436097" y="590559"/>
            <a:ext cx="2376263" cy="55530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04664"/>
            <a:ext cx="3279279" cy="5553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9232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052736"/>
            <a:ext cx="5401549" cy="1659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0148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0943" y="332656"/>
            <a:ext cx="4253551" cy="4371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60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728663" y="1071564"/>
            <a:ext cx="7772400" cy="917276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/>
              <a:t>Rotinas em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pt-BR" sz="2800" dirty="0"/>
              <a:t>terapia intensiva pediátrica</a:t>
            </a:r>
            <a:endParaRPr lang="pt-BR" sz="2800" dirty="0"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4099" name="CaixaDeTexto 6"/>
          <p:cNvSpPr txBox="1">
            <a:spLocks noChangeArrowheads="1"/>
          </p:cNvSpPr>
          <p:nvPr/>
        </p:nvSpPr>
        <p:spPr bwMode="auto">
          <a:xfrm>
            <a:off x="712689" y="2653038"/>
            <a:ext cx="7643813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sz="2800" dirty="0" smtClean="0"/>
              <a:t>Capítulo 4</a:t>
            </a:r>
          </a:p>
          <a:p>
            <a:pPr algn="ctr" eaLnBrk="1" hangingPunct="1"/>
            <a:r>
              <a:rPr lang="pt-BR" sz="3200" dirty="0"/>
              <a:t>Escores de </a:t>
            </a:r>
            <a:r>
              <a:rPr lang="pt-BR" sz="3200" dirty="0" smtClean="0"/>
              <a:t>gravidade em </a:t>
            </a:r>
          </a:p>
          <a:p>
            <a:pPr algn="ctr" eaLnBrk="1" hangingPunct="1"/>
            <a:r>
              <a:rPr lang="pt-BR" sz="3200" dirty="0" smtClean="0"/>
              <a:t>unidade </a:t>
            </a:r>
            <a:r>
              <a:rPr lang="pt-BR" sz="3200" dirty="0"/>
              <a:t>de </a:t>
            </a:r>
            <a:r>
              <a:rPr lang="pt-BR" sz="3200" dirty="0" smtClean="0"/>
              <a:t>terapia intensiva </a:t>
            </a:r>
            <a:r>
              <a:rPr lang="pt-BR" sz="3200" dirty="0"/>
              <a:t>pediátrica</a:t>
            </a:r>
            <a:endParaRPr lang="pt-BR" sz="2800" dirty="0"/>
          </a:p>
        </p:txBody>
      </p:sp>
      <p:sp>
        <p:nvSpPr>
          <p:cNvPr id="7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4101" name="Picture 6" descr="D:\01. Trabalhos\Editora Blücher\Material de Apoio\Instalações Hidráulicas e o Projeto de Arquitetura\Logo Blucher - Azu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8" y="5610225"/>
            <a:ext cx="1500187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4304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7783" y="548680"/>
            <a:ext cx="3419872" cy="3934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8802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980728"/>
            <a:ext cx="5211019" cy="2683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061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620688"/>
            <a:ext cx="3780406" cy="3963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1301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9467" y="1155973"/>
            <a:ext cx="3656504" cy="1071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1853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980728"/>
            <a:ext cx="5056337" cy="1394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4895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5940152" y="476672"/>
            <a:ext cx="2070298" cy="547260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10877"/>
            <a:ext cx="3611316" cy="5666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6315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5940152" y="476672"/>
            <a:ext cx="2070298" cy="547260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44302"/>
            <a:ext cx="4161756" cy="5659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9770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253" y="764704"/>
            <a:ext cx="6142931" cy="2840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5813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3519" y="908720"/>
            <a:ext cx="6248399" cy="233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5652119" y="476670"/>
            <a:ext cx="2304257" cy="566695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76670"/>
            <a:ext cx="3768754" cy="5666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3298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5901" y="1254383"/>
            <a:ext cx="5583635" cy="2349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6778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728663" y="1071564"/>
            <a:ext cx="7772400" cy="917276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/>
              <a:t>Rotinas em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pt-BR" sz="2800" dirty="0"/>
              <a:t>terapia intensiva pediátrica</a:t>
            </a:r>
            <a:endParaRPr lang="pt-BR" sz="2800" dirty="0"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4099" name="CaixaDeTexto 6"/>
          <p:cNvSpPr txBox="1">
            <a:spLocks noChangeArrowheads="1"/>
          </p:cNvSpPr>
          <p:nvPr/>
        </p:nvSpPr>
        <p:spPr bwMode="auto">
          <a:xfrm>
            <a:off x="712689" y="2653038"/>
            <a:ext cx="764381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sz="2800" dirty="0" smtClean="0"/>
              <a:t>Capítulo 5</a:t>
            </a:r>
          </a:p>
          <a:p>
            <a:pPr algn="ctr" eaLnBrk="1" hangingPunct="1"/>
            <a:r>
              <a:rPr lang="pt-BR" sz="3200" dirty="0"/>
              <a:t>Distúrbios </a:t>
            </a:r>
            <a:r>
              <a:rPr lang="pt-BR" sz="3200" dirty="0" smtClean="0"/>
              <a:t>do ritmo </a:t>
            </a:r>
            <a:r>
              <a:rPr lang="pt-BR" sz="3200" dirty="0"/>
              <a:t>cardíaco</a:t>
            </a:r>
            <a:endParaRPr lang="pt-BR" sz="2800" dirty="0"/>
          </a:p>
        </p:txBody>
      </p:sp>
      <p:sp>
        <p:nvSpPr>
          <p:cNvPr id="7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4101" name="Picture 6" descr="D:\01. Trabalhos\Editora Blücher\Material de Apoio\Instalações Hidráulicas e o Projeto de Arquitetura\Logo Blucher - Azu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8" y="5610225"/>
            <a:ext cx="1500187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0864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8827" y="1343050"/>
            <a:ext cx="4057783" cy="2708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9180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4835" y="1196752"/>
            <a:ext cx="5145971" cy="2097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2207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2979" y="1268760"/>
            <a:ext cx="4469480" cy="1642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8141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733" y="1412776"/>
            <a:ext cx="4943972" cy="1554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1362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198528"/>
            <a:ext cx="4941243" cy="1654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9075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135881"/>
            <a:ext cx="4978946" cy="1316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0625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208162"/>
            <a:ext cx="5020097" cy="169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7521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052910"/>
            <a:ext cx="5338762" cy="177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1455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196552"/>
            <a:ext cx="4103415" cy="1459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157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340768"/>
            <a:ext cx="4902374" cy="1325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9491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187599"/>
            <a:ext cx="5062389" cy="1805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5987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257300"/>
            <a:ext cx="4406702" cy="1471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8539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728663" y="1071564"/>
            <a:ext cx="7772400" cy="917276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/>
              <a:t>Rotinas em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pt-BR" sz="2800" dirty="0"/>
              <a:t>terapia intensiva pediátrica</a:t>
            </a:r>
            <a:endParaRPr lang="pt-BR" sz="2800" dirty="0"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4099" name="CaixaDeTexto 6"/>
          <p:cNvSpPr txBox="1">
            <a:spLocks noChangeArrowheads="1"/>
          </p:cNvSpPr>
          <p:nvPr/>
        </p:nvSpPr>
        <p:spPr bwMode="auto">
          <a:xfrm>
            <a:off x="712689" y="2653038"/>
            <a:ext cx="7643813" cy="2000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sz="2800" dirty="0" smtClean="0"/>
              <a:t>Capítulo 6</a:t>
            </a:r>
          </a:p>
          <a:p>
            <a:pPr algn="ctr" eaLnBrk="1" hangingPunct="1"/>
            <a:r>
              <a:rPr lang="pt-BR" sz="3200" dirty="0"/>
              <a:t>Uso de </a:t>
            </a:r>
            <a:r>
              <a:rPr lang="pt-BR" sz="3200" dirty="0" smtClean="0"/>
              <a:t>marca-passo </a:t>
            </a:r>
            <a:r>
              <a:rPr lang="pt-BR" sz="3200" dirty="0"/>
              <a:t>em</a:t>
            </a:r>
          </a:p>
          <a:p>
            <a:pPr algn="ctr" eaLnBrk="1" hangingPunct="1"/>
            <a:r>
              <a:rPr lang="pt-BR" sz="3200" dirty="0" smtClean="0"/>
              <a:t>pós-operatório </a:t>
            </a:r>
            <a:r>
              <a:rPr lang="pt-BR" sz="3200" dirty="0"/>
              <a:t>de cirurgia</a:t>
            </a:r>
          </a:p>
          <a:p>
            <a:pPr algn="ctr" eaLnBrk="1" hangingPunct="1"/>
            <a:r>
              <a:rPr lang="pt-BR" sz="3200" dirty="0"/>
              <a:t>cardíaca na criança</a:t>
            </a:r>
            <a:endParaRPr lang="pt-BR" sz="2800" dirty="0"/>
          </a:p>
        </p:txBody>
      </p:sp>
      <p:sp>
        <p:nvSpPr>
          <p:cNvPr id="7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4101" name="Picture 6" descr="D:\01. Trabalhos\Editora Blücher\Material de Apoio\Instalações Hidráulicas e o Projeto de Arquitetura\Logo Blucher - Azu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8" y="5610225"/>
            <a:ext cx="1500187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9772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367452"/>
            <a:ext cx="5095875" cy="2287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669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728663" y="1071564"/>
            <a:ext cx="7772400" cy="917276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/>
              <a:t>Rotinas em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pt-BR" sz="2800" dirty="0"/>
              <a:t>terapia intensiva pediátrica</a:t>
            </a:r>
            <a:endParaRPr lang="pt-BR" sz="2800" dirty="0"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4099" name="CaixaDeTexto 6"/>
          <p:cNvSpPr txBox="1">
            <a:spLocks noChangeArrowheads="1"/>
          </p:cNvSpPr>
          <p:nvPr/>
        </p:nvSpPr>
        <p:spPr bwMode="auto">
          <a:xfrm>
            <a:off x="712689" y="2653038"/>
            <a:ext cx="7643813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sz="2800" dirty="0" smtClean="0"/>
              <a:t>Capítulo 7</a:t>
            </a:r>
          </a:p>
          <a:p>
            <a:pPr algn="ctr" eaLnBrk="1" hangingPunct="1"/>
            <a:r>
              <a:rPr lang="pt-BR" sz="3200" dirty="0"/>
              <a:t>Hipertensão arterial </a:t>
            </a:r>
            <a:r>
              <a:rPr lang="pt-BR" sz="3200" dirty="0" smtClean="0"/>
              <a:t>e crise </a:t>
            </a:r>
          </a:p>
          <a:p>
            <a:pPr algn="ctr" eaLnBrk="1" hangingPunct="1"/>
            <a:r>
              <a:rPr lang="pt-BR" sz="3200" dirty="0" smtClean="0"/>
              <a:t>hipertensiva em crianças </a:t>
            </a:r>
            <a:r>
              <a:rPr lang="pt-BR" sz="3200" dirty="0"/>
              <a:t>e adolescentes</a:t>
            </a:r>
            <a:endParaRPr lang="pt-BR" sz="2800" dirty="0"/>
          </a:p>
        </p:txBody>
      </p:sp>
      <p:sp>
        <p:nvSpPr>
          <p:cNvPr id="7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4101" name="Picture 6" descr="D:\01. Trabalhos\Editora Blücher\Material de Apoio\Instalações Hidráulicas e o Projeto de Arquitetura\Logo Blucher - Azu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8" y="5610225"/>
            <a:ext cx="1500187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242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620688"/>
            <a:ext cx="6660679" cy="4072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8365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6156176" y="129977"/>
            <a:ext cx="2160240" cy="597820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129977"/>
            <a:ext cx="3744700" cy="5978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1156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6156176" y="129977"/>
            <a:ext cx="2160240" cy="597820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82741"/>
            <a:ext cx="4816302" cy="592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5857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052736"/>
            <a:ext cx="5899593" cy="1999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1578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548680"/>
            <a:ext cx="4617603" cy="4005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0129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836712"/>
            <a:ext cx="4159474" cy="3650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2013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620688"/>
            <a:ext cx="2594348" cy="3764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523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6553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3728" y="620688"/>
            <a:ext cx="4847982" cy="3592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855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692696"/>
            <a:ext cx="4133181" cy="3575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3579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124744"/>
            <a:ext cx="3201165" cy="3356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2443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196752"/>
            <a:ext cx="3725516" cy="2974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1406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5796136" y="476672"/>
            <a:ext cx="2232247" cy="567527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116632"/>
            <a:ext cx="3927351" cy="6036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0822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5778" y="1196752"/>
            <a:ext cx="6123881" cy="2304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5153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771" y="332656"/>
            <a:ext cx="3813895" cy="4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1175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052736"/>
            <a:ext cx="4867325" cy="1454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1346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2613" y="404664"/>
            <a:ext cx="3110211" cy="4233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466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5868144" y="345559"/>
            <a:ext cx="2232248" cy="57980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45559"/>
            <a:ext cx="3769640" cy="5798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7701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88640"/>
            <a:ext cx="3889161" cy="4581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2804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031" y="332656"/>
            <a:ext cx="3527376" cy="4443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0338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76672"/>
            <a:ext cx="3263669" cy="4105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2244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620688"/>
            <a:ext cx="3445950" cy="396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1096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728663" y="1071564"/>
            <a:ext cx="7772400" cy="917276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/>
              <a:t>Rotinas em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pt-BR" sz="2800" dirty="0"/>
              <a:t>terapia intensiva pediátrica</a:t>
            </a:r>
            <a:endParaRPr lang="pt-BR" sz="2800" dirty="0"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4099" name="CaixaDeTexto 6"/>
          <p:cNvSpPr txBox="1">
            <a:spLocks noChangeArrowheads="1"/>
          </p:cNvSpPr>
          <p:nvPr/>
        </p:nvSpPr>
        <p:spPr bwMode="auto">
          <a:xfrm>
            <a:off x="712689" y="2653038"/>
            <a:ext cx="7643813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sz="2800" dirty="0" smtClean="0"/>
              <a:t>Capítulo 8</a:t>
            </a:r>
          </a:p>
          <a:p>
            <a:pPr algn="ctr" eaLnBrk="1" hangingPunct="1"/>
            <a:r>
              <a:rPr lang="pt-BR" sz="3200" dirty="0" smtClean="0"/>
              <a:t>Pós-operatório </a:t>
            </a:r>
            <a:r>
              <a:rPr lang="pt-BR" sz="3200" dirty="0"/>
              <a:t>de</a:t>
            </a:r>
          </a:p>
          <a:p>
            <a:pPr algn="ctr" eaLnBrk="1" hangingPunct="1"/>
            <a:r>
              <a:rPr lang="pt-BR" sz="3200" dirty="0"/>
              <a:t>cirurgia cardíaca</a:t>
            </a:r>
            <a:endParaRPr lang="pt-BR" sz="2800" dirty="0"/>
          </a:p>
        </p:txBody>
      </p:sp>
      <p:sp>
        <p:nvSpPr>
          <p:cNvPr id="7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4101" name="Picture 6" descr="D:\01. Trabalhos\Editora Blücher\Material de Apoio\Instalações Hidráulicas e o Projeto de Arquitetura\Logo Blucher - Azu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8" y="5610225"/>
            <a:ext cx="1500187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0099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412776"/>
            <a:ext cx="4349833" cy="1578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333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728663" y="1071564"/>
            <a:ext cx="7772400" cy="917276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/>
              <a:t>Rotinas em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pt-BR" sz="2800" dirty="0"/>
              <a:t>terapia intensiva pediátrica</a:t>
            </a:r>
            <a:endParaRPr lang="pt-BR" sz="2800" dirty="0"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4099" name="CaixaDeTexto 6"/>
          <p:cNvSpPr txBox="1">
            <a:spLocks noChangeArrowheads="1"/>
          </p:cNvSpPr>
          <p:nvPr/>
        </p:nvSpPr>
        <p:spPr bwMode="auto">
          <a:xfrm>
            <a:off x="712689" y="2653038"/>
            <a:ext cx="7643813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sz="2800" dirty="0" smtClean="0"/>
              <a:t>Capítulo 9</a:t>
            </a:r>
          </a:p>
          <a:p>
            <a:pPr algn="ctr" eaLnBrk="1" hangingPunct="1"/>
            <a:r>
              <a:rPr lang="pt-BR" sz="3200" dirty="0" smtClean="0"/>
              <a:t>Pós-operatório de cirurgia </a:t>
            </a:r>
            <a:r>
              <a:rPr lang="pt-BR" sz="3200" dirty="0"/>
              <a:t>cardíaca:</a:t>
            </a:r>
          </a:p>
          <a:p>
            <a:pPr algn="ctr" eaLnBrk="1" hangingPunct="1"/>
            <a:r>
              <a:rPr lang="pt-BR" sz="3200" dirty="0"/>
              <a:t>situações especiais</a:t>
            </a:r>
            <a:endParaRPr lang="pt-BR" sz="2800" dirty="0"/>
          </a:p>
        </p:txBody>
      </p:sp>
      <p:sp>
        <p:nvSpPr>
          <p:cNvPr id="7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4101" name="Picture 6" descr="D:\01. Trabalhos\Editora Blücher\Material de Apoio\Instalações Hidráulicas e o Projeto de Arquitetura\Logo Blucher - Azu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8" y="5610225"/>
            <a:ext cx="1500187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6340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728663" y="1071564"/>
            <a:ext cx="7772400" cy="917276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/>
              <a:t>Rotinas em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pt-BR" sz="2800" dirty="0"/>
              <a:t>terapia intensiva pediátrica</a:t>
            </a:r>
            <a:endParaRPr lang="pt-BR" sz="2800" dirty="0"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4099" name="CaixaDeTexto 6"/>
          <p:cNvSpPr txBox="1">
            <a:spLocks noChangeArrowheads="1"/>
          </p:cNvSpPr>
          <p:nvPr/>
        </p:nvSpPr>
        <p:spPr bwMode="auto">
          <a:xfrm>
            <a:off x="712689" y="2653038"/>
            <a:ext cx="764381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sz="2800" dirty="0" smtClean="0"/>
              <a:t>Capítulo 10</a:t>
            </a:r>
          </a:p>
          <a:p>
            <a:pPr algn="ctr"/>
            <a:r>
              <a:rPr lang="pt-BR" sz="3200" dirty="0"/>
              <a:t>Choque em crianças</a:t>
            </a:r>
            <a:endParaRPr lang="pt-BR" sz="2800" dirty="0"/>
          </a:p>
        </p:txBody>
      </p:sp>
      <p:sp>
        <p:nvSpPr>
          <p:cNvPr id="7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4101" name="Picture 6" descr="D:\01. Trabalhos\Editora Blücher\Material de Apoio\Instalações Hidráulicas e o Projeto de Arquitetura\Logo Blucher - Azu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8" y="5610225"/>
            <a:ext cx="1500187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6554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980728"/>
            <a:ext cx="4397986" cy="2780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7949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052736"/>
            <a:ext cx="4722547" cy="2852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7226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311146"/>
            <a:ext cx="4603329" cy="2658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5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728663" y="1071564"/>
            <a:ext cx="7772400" cy="917276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/>
              <a:t>Rotinas em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pt-BR" sz="2800" dirty="0"/>
              <a:t>terapia intensiva pediátrica</a:t>
            </a:r>
            <a:endParaRPr lang="pt-BR" sz="2800" dirty="0"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4099" name="CaixaDeTexto 6"/>
          <p:cNvSpPr txBox="1">
            <a:spLocks noChangeArrowheads="1"/>
          </p:cNvSpPr>
          <p:nvPr/>
        </p:nvSpPr>
        <p:spPr bwMode="auto">
          <a:xfrm>
            <a:off x="712689" y="2653038"/>
            <a:ext cx="764381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sz="2800" dirty="0" smtClean="0"/>
              <a:t>Capítulo 11</a:t>
            </a:r>
          </a:p>
          <a:p>
            <a:pPr algn="ctr"/>
            <a:r>
              <a:rPr lang="pt-BR" sz="3200" dirty="0"/>
              <a:t>Cetoacidose diabética</a:t>
            </a:r>
            <a:endParaRPr lang="pt-BR" sz="2800" dirty="0"/>
          </a:p>
        </p:txBody>
      </p:sp>
      <p:sp>
        <p:nvSpPr>
          <p:cNvPr id="7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4101" name="Picture 6" descr="D:\01. Trabalhos\Editora Blücher\Material de Apoio\Instalações Hidráulicas e o Projeto de Arquitetura\Logo Blucher - Azu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8" y="5610225"/>
            <a:ext cx="1500187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0629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7943" y="836712"/>
            <a:ext cx="2739551" cy="3356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5460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836712"/>
            <a:ext cx="4967287" cy="3677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942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728663" y="1071564"/>
            <a:ext cx="7772400" cy="917276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/>
              <a:t>Rotinas em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pt-BR" sz="2800" dirty="0"/>
              <a:t>terapia intensiva pediátrica</a:t>
            </a:r>
            <a:endParaRPr lang="pt-BR" sz="2800" dirty="0"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4099" name="CaixaDeTexto 6"/>
          <p:cNvSpPr txBox="1">
            <a:spLocks noChangeArrowheads="1"/>
          </p:cNvSpPr>
          <p:nvPr/>
        </p:nvSpPr>
        <p:spPr bwMode="auto">
          <a:xfrm>
            <a:off x="712689" y="2653038"/>
            <a:ext cx="7643813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sz="2800" dirty="0" smtClean="0"/>
              <a:t>Capítulo 12</a:t>
            </a:r>
          </a:p>
          <a:p>
            <a:pPr algn="ctr"/>
            <a:r>
              <a:rPr lang="pt-BR" sz="3200" dirty="0"/>
              <a:t>Coagulação intravascular</a:t>
            </a:r>
          </a:p>
          <a:p>
            <a:pPr algn="ctr"/>
            <a:r>
              <a:rPr lang="pt-BR" sz="3200" dirty="0"/>
              <a:t>disseminada</a:t>
            </a:r>
            <a:endParaRPr lang="pt-BR" sz="2800" dirty="0"/>
          </a:p>
        </p:txBody>
      </p:sp>
      <p:sp>
        <p:nvSpPr>
          <p:cNvPr id="7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4101" name="Picture 6" descr="D:\01. Trabalhos\Editora Blücher\Material de Apoio\Instalações Hidráulicas e o Projeto de Arquitetura\Logo Blucher - Azu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8" y="5610225"/>
            <a:ext cx="1500187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5854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476672"/>
            <a:ext cx="4196433" cy="4043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2843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728663" y="1071564"/>
            <a:ext cx="7772400" cy="917276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/>
              <a:t>Rotinas em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pt-BR" sz="2800" dirty="0"/>
              <a:t>terapia intensiva pediátrica</a:t>
            </a:r>
            <a:endParaRPr lang="pt-BR" sz="2800" dirty="0"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4099" name="CaixaDeTexto 6"/>
          <p:cNvSpPr txBox="1">
            <a:spLocks noChangeArrowheads="1"/>
          </p:cNvSpPr>
          <p:nvPr/>
        </p:nvSpPr>
        <p:spPr bwMode="auto">
          <a:xfrm>
            <a:off x="712689" y="2653038"/>
            <a:ext cx="764381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sz="2800" dirty="0" smtClean="0"/>
              <a:t>Capítulo 13</a:t>
            </a:r>
          </a:p>
          <a:p>
            <a:pPr algn="ctr"/>
            <a:r>
              <a:rPr lang="pt-BR" sz="3200" dirty="0"/>
              <a:t>Hemorragia digestiva</a:t>
            </a:r>
            <a:endParaRPr lang="pt-BR" sz="2800" dirty="0"/>
          </a:p>
        </p:txBody>
      </p:sp>
      <p:sp>
        <p:nvSpPr>
          <p:cNvPr id="7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4101" name="Picture 6" descr="D:\01. Trabalhos\Editora Blücher\Material de Apoio\Instalações Hidráulicas e o Projeto de Arquitetura\Logo Blucher - Azu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8" y="5610225"/>
            <a:ext cx="1500187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6926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052736"/>
            <a:ext cx="4823545" cy="3088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4762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Rotinas em terapia intensiva pediátrica –  Ana Paula de C. P. Carlotti / Fabio Carmona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692696"/>
            <a:ext cx="4747345" cy="3736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1644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50 - Carlotti - Carmona - Rotinas em terapia intensiva pediátrica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 Clássico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150 - Carlotti - Carmona - Rotinas em terapia intensiva pediátrica</Template>
  <TotalTime>3</TotalTime>
  <Words>7620</Words>
  <Application>Microsoft Office PowerPoint</Application>
  <PresentationFormat>Apresentação na tela (4:3)</PresentationFormat>
  <Paragraphs>908</Paragraphs>
  <Slides>251</Slides>
  <Notes>251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251</vt:i4>
      </vt:variant>
    </vt:vector>
  </HeadingPairs>
  <TitlesOfParts>
    <vt:vector size="252" baseType="lpstr">
      <vt:lpstr>150 - Carlotti - Carmona - Rotinas em terapia intensiva pediátrica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Blucher</dc:creator>
  <cp:lastModifiedBy>Blucher</cp:lastModifiedBy>
  <cp:revision>1</cp:revision>
  <dcterms:created xsi:type="dcterms:W3CDTF">2016-04-25T13:40:28Z</dcterms:created>
  <dcterms:modified xsi:type="dcterms:W3CDTF">2016-04-25T13:43:47Z</dcterms:modified>
</cp:coreProperties>
</file>