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9"/>
  </p:notesMasterIdLst>
  <p:handoutMasterIdLst>
    <p:handoutMasterId r:id="rId330"/>
  </p:handoutMasterIdLst>
  <p:sldIdLst>
    <p:sldId id="1212" r:id="rId2"/>
    <p:sldId id="268" r:id="rId3"/>
    <p:sldId id="1379" r:id="rId4"/>
    <p:sldId id="1488" r:id="rId5"/>
    <p:sldId id="1490" r:id="rId6"/>
    <p:sldId id="1518" r:id="rId7"/>
    <p:sldId id="1519" r:id="rId8"/>
    <p:sldId id="1521" r:id="rId9"/>
    <p:sldId id="1522" r:id="rId10"/>
    <p:sldId id="1525" r:id="rId11"/>
    <p:sldId id="1524" r:id="rId12"/>
    <p:sldId id="1517" r:id="rId13"/>
    <p:sldId id="1526" r:id="rId14"/>
    <p:sldId id="1527" r:id="rId15"/>
    <p:sldId id="1528" r:id="rId16"/>
    <p:sldId id="1529" r:id="rId17"/>
    <p:sldId id="1530" r:id="rId18"/>
    <p:sldId id="1531" r:id="rId19"/>
    <p:sldId id="1532" r:id="rId20"/>
    <p:sldId id="1533" r:id="rId21"/>
    <p:sldId id="1534" r:id="rId22"/>
    <p:sldId id="1535" r:id="rId23"/>
    <p:sldId id="1536" r:id="rId24"/>
    <p:sldId id="1537" r:id="rId25"/>
    <p:sldId id="1538" r:id="rId26"/>
    <p:sldId id="1539" r:id="rId27"/>
    <p:sldId id="1542" r:id="rId28"/>
    <p:sldId id="1543" r:id="rId29"/>
    <p:sldId id="1546" r:id="rId30"/>
    <p:sldId id="1547" r:id="rId31"/>
    <p:sldId id="1548" r:id="rId32"/>
    <p:sldId id="1549" r:id="rId33"/>
    <p:sldId id="1550" r:id="rId34"/>
    <p:sldId id="1551" r:id="rId35"/>
    <p:sldId id="1552" r:id="rId36"/>
    <p:sldId id="1553" r:id="rId37"/>
    <p:sldId id="1554" r:id="rId38"/>
    <p:sldId id="1555" r:id="rId39"/>
    <p:sldId id="1557" r:id="rId40"/>
    <p:sldId id="1558" r:id="rId41"/>
    <p:sldId id="1559" r:id="rId42"/>
    <p:sldId id="1560" r:id="rId43"/>
    <p:sldId id="1561" r:id="rId44"/>
    <p:sldId id="1565" r:id="rId45"/>
    <p:sldId id="1566" r:id="rId46"/>
    <p:sldId id="1567" r:id="rId47"/>
    <p:sldId id="1568" r:id="rId48"/>
    <p:sldId id="1569" r:id="rId49"/>
    <p:sldId id="1570" r:id="rId50"/>
    <p:sldId id="1571" r:id="rId51"/>
    <p:sldId id="1572" r:id="rId52"/>
    <p:sldId id="1573" r:id="rId53"/>
    <p:sldId id="1574" r:id="rId54"/>
    <p:sldId id="1575" r:id="rId55"/>
    <p:sldId id="1576" r:id="rId56"/>
    <p:sldId id="1577" r:id="rId57"/>
    <p:sldId id="1578" r:id="rId58"/>
    <p:sldId id="1579" r:id="rId59"/>
    <p:sldId id="1580" r:id="rId60"/>
    <p:sldId id="1581" r:id="rId61"/>
    <p:sldId id="1582" r:id="rId62"/>
    <p:sldId id="1585" r:id="rId63"/>
    <p:sldId id="1584" r:id="rId64"/>
    <p:sldId id="1587" r:id="rId65"/>
    <p:sldId id="1588" r:id="rId66"/>
    <p:sldId id="1589" r:id="rId67"/>
    <p:sldId id="1590" r:id="rId68"/>
    <p:sldId id="1591" r:id="rId69"/>
    <p:sldId id="1592" r:id="rId70"/>
    <p:sldId id="1593" r:id="rId71"/>
    <p:sldId id="1594" r:id="rId72"/>
    <p:sldId id="1595" r:id="rId73"/>
    <p:sldId id="1596" r:id="rId74"/>
    <p:sldId id="1597" r:id="rId75"/>
    <p:sldId id="1601" r:id="rId76"/>
    <p:sldId id="1602" r:id="rId77"/>
    <p:sldId id="1603" r:id="rId78"/>
    <p:sldId id="1604" r:id="rId79"/>
    <p:sldId id="1605" r:id="rId80"/>
    <p:sldId id="1606" r:id="rId81"/>
    <p:sldId id="1607" r:id="rId82"/>
    <p:sldId id="1608" r:id="rId83"/>
    <p:sldId id="1609" r:id="rId84"/>
    <p:sldId id="1610" r:id="rId85"/>
    <p:sldId id="1611" r:id="rId86"/>
    <p:sldId id="1614" r:id="rId87"/>
    <p:sldId id="1615" r:id="rId88"/>
    <p:sldId id="1616" r:id="rId89"/>
    <p:sldId id="1617" r:id="rId90"/>
    <p:sldId id="1618" r:id="rId91"/>
    <p:sldId id="1619" r:id="rId92"/>
    <p:sldId id="1620" r:id="rId93"/>
    <p:sldId id="1621" r:id="rId94"/>
    <p:sldId id="1622" r:id="rId95"/>
    <p:sldId id="1623" r:id="rId96"/>
    <p:sldId id="1624" r:id="rId97"/>
    <p:sldId id="1625" r:id="rId98"/>
    <p:sldId id="1626" r:id="rId99"/>
    <p:sldId id="1627" r:id="rId100"/>
    <p:sldId id="1628" r:id="rId101"/>
    <p:sldId id="1629" r:id="rId102"/>
    <p:sldId id="1633" r:id="rId103"/>
    <p:sldId id="1634" r:id="rId104"/>
    <p:sldId id="1637" r:id="rId105"/>
    <p:sldId id="1636" r:id="rId106"/>
    <p:sldId id="1638" r:id="rId107"/>
    <p:sldId id="1639" r:id="rId108"/>
    <p:sldId id="1640" r:id="rId109"/>
    <p:sldId id="1641" r:id="rId110"/>
    <p:sldId id="1642" r:id="rId111"/>
    <p:sldId id="1643" r:id="rId112"/>
    <p:sldId id="1632" r:id="rId113"/>
    <p:sldId id="1644" r:id="rId114"/>
    <p:sldId id="1645" r:id="rId115"/>
    <p:sldId id="1646" r:id="rId116"/>
    <p:sldId id="1647" r:id="rId117"/>
    <p:sldId id="1648" r:id="rId118"/>
    <p:sldId id="1649" r:id="rId119"/>
    <p:sldId id="1650" r:id="rId120"/>
    <p:sldId id="1652" r:id="rId121"/>
    <p:sldId id="1655" r:id="rId122"/>
    <p:sldId id="1656" r:id="rId123"/>
    <p:sldId id="1657" r:id="rId124"/>
    <p:sldId id="1658" r:id="rId125"/>
    <p:sldId id="1659" r:id="rId126"/>
    <p:sldId id="1660" r:id="rId127"/>
    <p:sldId id="1661" r:id="rId128"/>
    <p:sldId id="1662" r:id="rId129"/>
    <p:sldId id="1663" r:id="rId130"/>
    <p:sldId id="1664" r:id="rId131"/>
    <p:sldId id="1665" r:id="rId132"/>
    <p:sldId id="1666" r:id="rId133"/>
    <p:sldId id="1667" r:id="rId134"/>
    <p:sldId id="1668" r:id="rId135"/>
    <p:sldId id="1669" r:id="rId136"/>
    <p:sldId id="1670" r:id="rId137"/>
    <p:sldId id="1671" r:id="rId138"/>
    <p:sldId id="1672" r:id="rId139"/>
    <p:sldId id="1673" r:id="rId140"/>
    <p:sldId id="1674" r:id="rId141"/>
    <p:sldId id="1675" r:id="rId142"/>
    <p:sldId id="1676" r:id="rId143"/>
    <p:sldId id="1677" r:id="rId144"/>
    <p:sldId id="1678" r:id="rId145"/>
    <p:sldId id="1681" r:id="rId146"/>
    <p:sldId id="1682" r:id="rId147"/>
    <p:sldId id="1683" r:id="rId148"/>
    <p:sldId id="1686" r:id="rId149"/>
    <p:sldId id="1685" r:id="rId150"/>
    <p:sldId id="1680" r:id="rId151"/>
    <p:sldId id="1687" r:id="rId152"/>
    <p:sldId id="1688" r:id="rId153"/>
    <p:sldId id="1689" r:id="rId154"/>
    <p:sldId id="1679" r:id="rId155"/>
    <p:sldId id="1691" r:id="rId156"/>
    <p:sldId id="1692" r:id="rId157"/>
    <p:sldId id="1693" r:id="rId158"/>
    <p:sldId id="1694" r:id="rId159"/>
    <p:sldId id="1695" r:id="rId160"/>
    <p:sldId id="1696" r:id="rId161"/>
    <p:sldId id="1697" r:id="rId162"/>
    <p:sldId id="1698" r:id="rId163"/>
    <p:sldId id="1701" r:id="rId164"/>
    <p:sldId id="1700" r:id="rId165"/>
    <p:sldId id="1705" r:id="rId166"/>
    <p:sldId id="1706" r:id="rId167"/>
    <p:sldId id="1707" r:id="rId168"/>
    <p:sldId id="1708" r:id="rId169"/>
    <p:sldId id="1709" r:id="rId170"/>
    <p:sldId id="1710" r:id="rId171"/>
    <p:sldId id="1711" r:id="rId172"/>
    <p:sldId id="1712" r:id="rId173"/>
    <p:sldId id="1713" r:id="rId174"/>
    <p:sldId id="1714" r:id="rId175"/>
    <p:sldId id="1715" r:id="rId176"/>
    <p:sldId id="1716" r:id="rId177"/>
    <p:sldId id="1717" r:id="rId178"/>
    <p:sldId id="1718" r:id="rId179"/>
    <p:sldId id="1719" r:id="rId180"/>
    <p:sldId id="1720" r:id="rId181"/>
    <p:sldId id="1721" r:id="rId182"/>
    <p:sldId id="1722" r:id="rId183"/>
    <p:sldId id="1723" r:id="rId184"/>
    <p:sldId id="1724" r:id="rId185"/>
    <p:sldId id="1725" r:id="rId186"/>
    <p:sldId id="1726" r:id="rId187"/>
    <p:sldId id="1727" r:id="rId188"/>
    <p:sldId id="1728" r:id="rId189"/>
    <p:sldId id="1731" r:id="rId190"/>
    <p:sldId id="1730" r:id="rId191"/>
    <p:sldId id="1732" r:id="rId192"/>
    <p:sldId id="1704" r:id="rId193"/>
    <p:sldId id="1733" r:id="rId194"/>
    <p:sldId id="1734" r:id="rId195"/>
    <p:sldId id="1735" r:id="rId196"/>
    <p:sldId id="1703" r:id="rId197"/>
    <p:sldId id="1736" r:id="rId198"/>
    <p:sldId id="1737" r:id="rId199"/>
    <p:sldId id="1738" r:id="rId200"/>
    <p:sldId id="1739" r:id="rId201"/>
    <p:sldId id="1740" r:id="rId202"/>
    <p:sldId id="1741" r:id="rId203"/>
    <p:sldId id="1742" r:id="rId204"/>
    <p:sldId id="1743" r:id="rId205"/>
    <p:sldId id="1744" r:id="rId206"/>
    <p:sldId id="1745" r:id="rId207"/>
    <p:sldId id="1746" r:id="rId208"/>
    <p:sldId id="1749" r:id="rId209"/>
    <p:sldId id="1748" r:id="rId210"/>
    <p:sldId id="1702" r:id="rId211"/>
    <p:sldId id="1750" r:id="rId212"/>
    <p:sldId id="1751" r:id="rId213"/>
    <p:sldId id="1752" r:id="rId214"/>
    <p:sldId id="1753" r:id="rId215"/>
    <p:sldId id="1754" r:id="rId216"/>
    <p:sldId id="1755" r:id="rId217"/>
    <p:sldId id="1756" r:id="rId218"/>
    <p:sldId id="1757" r:id="rId219"/>
    <p:sldId id="1758" r:id="rId220"/>
    <p:sldId id="1760" r:id="rId221"/>
    <p:sldId id="1759" r:id="rId222"/>
    <p:sldId id="1654" r:id="rId223"/>
    <p:sldId id="1761" r:id="rId224"/>
    <p:sldId id="1762" r:id="rId225"/>
    <p:sldId id="1763" r:id="rId226"/>
    <p:sldId id="1764" r:id="rId227"/>
    <p:sldId id="1765" r:id="rId228"/>
    <p:sldId id="1766" r:id="rId229"/>
    <p:sldId id="1767" r:id="rId230"/>
    <p:sldId id="1769" r:id="rId231"/>
    <p:sldId id="1770" r:id="rId232"/>
    <p:sldId id="1771" r:id="rId233"/>
    <p:sldId id="1773" r:id="rId234"/>
    <p:sldId id="1774" r:id="rId235"/>
    <p:sldId id="1775" r:id="rId236"/>
    <p:sldId id="1776" r:id="rId237"/>
    <p:sldId id="1777" r:id="rId238"/>
    <p:sldId id="1780" r:id="rId239"/>
    <p:sldId id="1781" r:id="rId240"/>
    <p:sldId id="1782" r:id="rId241"/>
    <p:sldId id="1783" r:id="rId242"/>
    <p:sldId id="1784" r:id="rId243"/>
    <p:sldId id="1785" r:id="rId244"/>
    <p:sldId id="1786" r:id="rId245"/>
    <p:sldId id="1787" r:id="rId246"/>
    <p:sldId id="1779" r:id="rId247"/>
    <p:sldId id="1788" r:id="rId248"/>
    <p:sldId id="1778" r:id="rId249"/>
    <p:sldId id="1789" r:id="rId250"/>
    <p:sldId id="1790" r:id="rId251"/>
    <p:sldId id="1791" r:id="rId252"/>
    <p:sldId id="1795" r:id="rId253"/>
    <p:sldId id="1794" r:id="rId254"/>
    <p:sldId id="1796" r:id="rId255"/>
    <p:sldId id="1797" r:id="rId256"/>
    <p:sldId id="1798" r:id="rId257"/>
    <p:sldId id="1792" r:id="rId258"/>
    <p:sldId id="1799" r:id="rId259"/>
    <p:sldId id="1800" r:id="rId260"/>
    <p:sldId id="1801" r:id="rId261"/>
    <p:sldId id="1802" r:id="rId262"/>
    <p:sldId id="1803" r:id="rId263"/>
    <p:sldId id="1804" r:id="rId264"/>
    <p:sldId id="1805" r:id="rId265"/>
    <p:sldId id="1806" r:id="rId266"/>
    <p:sldId id="1807" r:id="rId267"/>
    <p:sldId id="1808" r:id="rId268"/>
    <p:sldId id="1809" r:id="rId269"/>
    <p:sldId id="1810" r:id="rId270"/>
    <p:sldId id="1811" r:id="rId271"/>
    <p:sldId id="1812" r:id="rId272"/>
    <p:sldId id="1813" r:id="rId273"/>
    <p:sldId id="1814" r:id="rId274"/>
    <p:sldId id="1815" r:id="rId275"/>
    <p:sldId id="1816" r:id="rId276"/>
    <p:sldId id="1817" r:id="rId277"/>
    <p:sldId id="1818" r:id="rId278"/>
    <p:sldId id="1819" r:id="rId279"/>
    <p:sldId id="1820" r:id="rId280"/>
    <p:sldId id="1821" r:id="rId281"/>
    <p:sldId id="1823" r:id="rId282"/>
    <p:sldId id="1824" r:id="rId283"/>
    <p:sldId id="1825" r:id="rId284"/>
    <p:sldId id="1826" r:id="rId285"/>
    <p:sldId id="1827" r:id="rId286"/>
    <p:sldId id="1828" r:id="rId287"/>
    <p:sldId id="1829" r:id="rId288"/>
    <p:sldId id="1830" r:id="rId289"/>
    <p:sldId id="1831" r:id="rId290"/>
    <p:sldId id="1832" r:id="rId291"/>
    <p:sldId id="1833" r:id="rId292"/>
    <p:sldId id="1834" r:id="rId293"/>
    <p:sldId id="1835" r:id="rId294"/>
    <p:sldId id="1836" r:id="rId295"/>
    <p:sldId id="1837" r:id="rId296"/>
    <p:sldId id="1838" r:id="rId297"/>
    <p:sldId id="1839" r:id="rId298"/>
    <p:sldId id="1840" r:id="rId299"/>
    <p:sldId id="1841" r:id="rId300"/>
    <p:sldId id="1842" r:id="rId301"/>
    <p:sldId id="1843" r:id="rId302"/>
    <p:sldId id="1844" r:id="rId303"/>
    <p:sldId id="1845" r:id="rId304"/>
    <p:sldId id="1847" r:id="rId305"/>
    <p:sldId id="1822" r:id="rId306"/>
    <p:sldId id="1772" r:id="rId307"/>
    <p:sldId id="1768" r:id="rId308"/>
    <p:sldId id="1848" r:id="rId309"/>
    <p:sldId id="1849" r:id="rId310"/>
    <p:sldId id="1850" r:id="rId311"/>
    <p:sldId id="1851" r:id="rId312"/>
    <p:sldId id="1852" r:id="rId313"/>
    <p:sldId id="1853" r:id="rId314"/>
    <p:sldId id="1854" r:id="rId315"/>
    <p:sldId id="1855" r:id="rId316"/>
    <p:sldId id="1856" r:id="rId317"/>
    <p:sldId id="1857" r:id="rId318"/>
    <p:sldId id="1858" r:id="rId319"/>
    <p:sldId id="1859" r:id="rId320"/>
    <p:sldId id="1861" r:id="rId321"/>
    <p:sldId id="1860" r:id="rId322"/>
    <p:sldId id="1862" r:id="rId323"/>
    <p:sldId id="1863" r:id="rId324"/>
    <p:sldId id="1866" r:id="rId325"/>
    <p:sldId id="1864" r:id="rId326"/>
    <p:sldId id="1867" r:id="rId327"/>
    <p:sldId id="1868" r:id="rId328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93" d="100"/>
          <a:sy n="93" d="100"/>
        </p:scale>
        <p:origin x="13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microsoft.com/office/2015/10/relationships/revisionInfo" Target="revisionInfo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323" Type="http://schemas.openxmlformats.org/officeDocument/2006/relationships/slide" Target="slides/slide322.xml"/><Relationship Id="rId328" Type="http://schemas.openxmlformats.org/officeDocument/2006/relationships/slide" Target="slides/slide32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33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notesMaster" Target="notesMasters/notesMaster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handoutMaster" Target="handoutMasters/handoutMaster1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viewProps" Target="viewProp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25/05/2017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25/05/2017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png"/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png"/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png"/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png"/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png"/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png"/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0612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COMPÓSITOS ESTRUTURAIS: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ciência e tecnologia – 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832470" y="2950715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</a:t>
            </a:r>
          </a:p>
          <a:p>
            <a:pPr algn="ctr" eaLnBrk="1" hangingPunct="1"/>
            <a:r>
              <a:rPr lang="pt-BR" sz="3200" dirty="0"/>
              <a:t>Matrizes para compósitos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290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23" y="908720"/>
            <a:ext cx="57816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4544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56" y="836712"/>
            <a:ext cx="57245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414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340768"/>
            <a:ext cx="560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18374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92" y="692696"/>
            <a:ext cx="4057253" cy="339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81958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0612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COMPÓSITOS ESTRUTURAIS: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ciência e tecnologia – 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832470" y="2950715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</a:t>
            </a:r>
          </a:p>
          <a:p>
            <a:pPr algn="ctr" eaLnBrk="1" hangingPunct="1"/>
            <a:r>
              <a:rPr lang="pt-BR" sz="3200" dirty="0"/>
              <a:t>Tecidos e preformas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30050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16" y="692696"/>
            <a:ext cx="3640406" cy="378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33791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49" y="980728"/>
            <a:ext cx="44481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237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32656"/>
            <a:ext cx="43815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20386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1196752"/>
            <a:ext cx="4086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0072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7" y="1052736"/>
            <a:ext cx="42386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8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412776"/>
            <a:ext cx="45148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28468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7" y="1371600"/>
            <a:ext cx="34385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27582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81" y="1196752"/>
            <a:ext cx="32670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20314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556792"/>
            <a:ext cx="37528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74333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69" y="1340768"/>
            <a:ext cx="46863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44797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47" y="1362075"/>
            <a:ext cx="3724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44412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56" y="1052736"/>
            <a:ext cx="35909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64362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19" y="1139949"/>
            <a:ext cx="35814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0398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54" y="1259582"/>
            <a:ext cx="3324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9789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12" y="548680"/>
            <a:ext cx="3874269" cy="40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23972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066800"/>
            <a:ext cx="426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97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340768"/>
            <a:ext cx="46386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72650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7" y="1412776"/>
            <a:ext cx="42386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4495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40" y="1285875"/>
            <a:ext cx="44672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7443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69" y="980728"/>
            <a:ext cx="36195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39731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1052736"/>
            <a:ext cx="4181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2045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7" y="836712"/>
            <a:ext cx="3781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11045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457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58423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31" y="1052736"/>
            <a:ext cx="43719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29448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971550"/>
            <a:ext cx="4038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352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980728"/>
            <a:ext cx="44767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15152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945629"/>
            <a:ext cx="43910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07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06" y="620688"/>
            <a:ext cx="56864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79793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052736"/>
            <a:ext cx="43529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49890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31" y="1124744"/>
            <a:ext cx="46005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8118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4038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7818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69" y="908720"/>
            <a:ext cx="41529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13385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57" y="1052736"/>
            <a:ext cx="35242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9343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85" y="1124744"/>
            <a:ext cx="35623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38780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94" y="1018406"/>
            <a:ext cx="44386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0193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81" y="1162050"/>
            <a:ext cx="45624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53612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69" y="1132706"/>
            <a:ext cx="43815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6500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87" y="952500"/>
            <a:ext cx="45910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47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31" y="1052736"/>
            <a:ext cx="55149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902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268760"/>
            <a:ext cx="4295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7714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2" y="1219200"/>
            <a:ext cx="45624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86114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052736"/>
            <a:ext cx="45243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58870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196752"/>
            <a:ext cx="45243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68102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87" y="764704"/>
            <a:ext cx="43338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80505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1196752"/>
            <a:ext cx="41243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59051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19" y="1124744"/>
            <a:ext cx="44958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2256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7" y="620688"/>
            <a:ext cx="45053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38208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0612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COMPÓSITOS ESTRUTURAIS: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ciência e tecnologia – 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832470" y="2950715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</a:t>
            </a:r>
          </a:p>
          <a:p>
            <a:pPr algn="ctr" eaLnBrk="1" hangingPunct="1"/>
            <a:r>
              <a:rPr lang="pt-BR" sz="3200" dirty="0"/>
              <a:t>Adesão e interface </a:t>
            </a:r>
          </a:p>
          <a:p>
            <a:pPr algn="ctr" eaLnBrk="1" hangingPunct="1"/>
            <a:r>
              <a:rPr lang="pt-BR" sz="3200" dirty="0"/>
              <a:t>reforço/matriz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01029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94" y="1196752"/>
            <a:ext cx="3600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07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19" y="620688"/>
            <a:ext cx="5638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39128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385888"/>
            <a:ext cx="36766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17774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69" y="1196752"/>
            <a:ext cx="41529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96511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44" y="476672"/>
            <a:ext cx="45529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09146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06" y="1196752"/>
            <a:ext cx="4314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63526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196752"/>
            <a:ext cx="4476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87047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44" y="1052736"/>
            <a:ext cx="44767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11020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07" y="897632"/>
            <a:ext cx="44291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1356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314450"/>
            <a:ext cx="43338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67698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2" y="1124744"/>
            <a:ext cx="42957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16798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44" y="1268760"/>
            <a:ext cx="44767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65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57" y="908720"/>
            <a:ext cx="50006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72257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06" y="1124744"/>
            <a:ext cx="45434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11635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7" y="809625"/>
            <a:ext cx="43529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31782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44" y="980728"/>
            <a:ext cx="45910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91921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0612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COMPÓSITOS ESTRUTURAIS: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ciência e tecnologia – 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832470" y="2950715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6</a:t>
            </a:r>
          </a:p>
          <a:p>
            <a:pPr algn="ctr" eaLnBrk="1" hangingPunct="1"/>
            <a:r>
              <a:rPr lang="pt-BR" sz="3200" dirty="0"/>
              <a:t>Processos de fabricação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7582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56" y="692696"/>
            <a:ext cx="4276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2424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908720"/>
            <a:ext cx="4371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48595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94" y="1052736"/>
            <a:ext cx="44386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03051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052736"/>
            <a:ext cx="44862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1168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268760"/>
            <a:ext cx="43719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72162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51" y="908720"/>
            <a:ext cx="3770135" cy="3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048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96752"/>
            <a:ext cx="59817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3391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052736"/>
            <a:ext cx="41433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4525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23" y="620688"/>
            <a:ext cx="3453192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67135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76" y="764704"/>
            <a:ext cx="3245085" cy="351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66667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81" y="1340768"/>
            <a:ext cx="44100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269849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03" y="908720"/>
            <a:ext cx="2565799" cy="324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36834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4862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75736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31" y="1412776"/>
            <a:ext cx="4286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53929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94" y="1196752"/>
            <a:ext cx="4362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38937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47434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61647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052736"/>
            <a:ext cx="46482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394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1438275"/>
            <a:ext cx="55530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83223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011163"/>
            <a:ext cx="46863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38546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94" y="836712"/>
            <a:ext cx="44386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73405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3019" y="-106598"/>
            <a:ext cx="3889399" cy="534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34124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69" y="332656"/>
            <a:ext cx="34671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38356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052736"/>
            <a:ext cx="44005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467825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7" y="1268760"/>
            <a:ext cx="42767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44973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32" y="908720"/>
            <a:ext cx="42195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66327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2809307" cy="347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26081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8851" y="-176442"/>
            <a:ext cx="3884092" cy="56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55918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0612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COMPÓSITOS ESTRUTURAIS: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ciência e tecnologia – 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832470" y="2950715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7</a:t>
            </a:r>
          </a:p>
          <a:p>
            <a:pPr algn="ctr" eaLnBrk="1" hangingPunct="1"/>
            <a:r>
              <a:rPr lang="pt-BR" sz="3200" dirty="0"/>
              <a:t>Comportamento elástico</a:t>
            </a:r>
          </a:p>
          <a:p>
            <a:pPr algn="ctr" eaLnBrk="1" hangingPunct="1"/>
            <a:r>
              <a:rPr lang="pt-BR" sz="3200" dirty="0"/>
              <a:t>dos materiais: definições</a:t>
            </a:r>
          </a:p>
          <a:p>
            <a:pPr algn="ctr" eaLnBrk="1" hangingPunct="1"/>
            <a:r>
              <a:rPr lang="pt-BR" sz="3200" dirty="0"/>
              <a:t>e conceitos básicos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842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94" y="1268760"/>
            <a:ext cx="60388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41534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81" y="1247775"/>
            <a:ext cx="34956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11887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4100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04994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69" y="1400175"/>
            <a:ext cx="38481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84107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68549"/>
            <a:ext cx="42862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19026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77" y="800100"/>
            <a:ext cx="41814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31136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19" y="1124744"/>
            <a:ext cx="4191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3908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1" y="1052736"/>
            <a:ext cx="3609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58237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56" y="1052736"/>
            <a:ext cx="40481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23663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31" y="1438275"/>
            <a:ext cx="40671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37690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3529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04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13499"/>
            <a:ext cx="4572000" cy="61958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340768"/>
            <a:ext cx="61245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27281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692696"/>
            <a:ext cx="45624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272853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74986"/>
            <a:ext cx="41719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650298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19" y="1268760"/>
            <a:ext cx="4267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82611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44" y="870198"/>
            <a:ext cx="37909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97842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62" y="1196752"/>
            <a:ext cx="4000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58036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44" y="1211957"/>
            <a:ext cx="40957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45535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31" y="1052736"/>
            <a:ext cx="38385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946595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94" y="1085156"/>
            <a:ext cx="41338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6362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0612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COMPÓSITOS ESTRUTURAIS: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ciência e tecnologia – 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832470" y="2950715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8</a:t>
            </a:r>
          </a:p>
          <a:p>
            <a:pPr algn="ctr" eaLnBrk="1" hangingPunct="1"/>
            <a:r>
              <a:rPr lang="pt-BR" sz="3200" dirty="0"/>
              <a:t>Princípios básicos de micromecânica</a:t>
            </a:r>
          </a:p>
          <a:p>
            <a:pPr algn="ctr" eaLnBrk="1" hangingPunct="1"/>
            <a:r>
              <a:rPr lang="pt-BR" sz="3200" dirty="0"/>
              <a:t>aplicados a compósitos</a:t>
            </a:r>
          </a:p>
          <a:p>
            <a:pPr algn="ctr" eaLnBrk="1" hangingPunct="1"/>
            <a:r>
              <a:rPr lang="pt-BR" sz="3200" dirty="0"/>
              <a:t>estruturais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273441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2" y="1268760"/>
            <a:ext cx="3267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266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17" y="1412776"/>
            <a:ext cx="57435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88399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69" y="908720"/>
            <a:ext cx="4114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692454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5718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615293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1412776"/>
            <a:ext cx="3838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19658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323975"/>
            <a:ext cx="36861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863084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07" y="1443038"/>
            <a:ext cx="3743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9850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1124744"/>
            <a:ext cx="4181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953933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81" y="1196752"/>
            <a:ext cx="39909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987078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94" y="1257300"/>
            <a:ext cx="42100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622347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19" y="1124744"/>
            <a:ext cx="44958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500625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16" y="1052736"/>
            <a:ext cx="4429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609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81" y="1052736"/>
            <a:ext cx="57054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622488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0612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COMPÓSITOS ESTRUTURAIS: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ciência e tecnologia – 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832470" y="2950715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9</a:t>
            </a:r>
          </a:p>
          <a:p>
            <a:pPr algn="ctr" eaLnBrk="1" hangingPunct="1"/>
            <a:r>
              <a:rPr lang="pt-BR" sz="3200" dirty="0"/>
              <a:t>Comportamento macromecânico</a:t>
            </a:r>
          </a:p>
          <a:p>
            <a:pPr algn="ctr" eaLnBrk="1" hangingPunct="1"/>
            <a:r>
              <a:rPr lang="pt-BR" sz="3200" dirty="0"/>
              <a:t>de lâminas, vigas e placas compósitas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82376" y="6309320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429584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047750"/>
            <a:ext cx="58293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741309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94" y="980728"/>
            <a:ext cx="5048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632706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38" y="909638"/>
            <a:ext cx="4610162" cy="338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19010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1124744"/>
            <a:ext cx="56483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07874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31" y="1052736"/>
            <a:ext cx="45243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728619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49815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950293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484784"/>
            <a:ext cx="58197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34119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44" y="764704"/>
            <a:ext cx="5105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507179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6" y="764704"/>
            <a:ext cx="3611045" cy="360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74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24744"/>
            <a:ext cx="5181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207017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57" y="1196752"/>
            <a:ext cx="5534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029213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343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285528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980728"/>
            <a:ext cx="555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908269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935732"/>
            <a:ext cx="5686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435243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76672"/>
            <a:ext cx="5086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761401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81" y="980728"/>
            <a:ext cx="52482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793805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99" y="980728"/>
            <a:ext cx="52387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391226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985639"/>
            <a:ext cx="54578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361719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692696"/>
            <a:ext cx="54578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54584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770384"/>
            <a:ext cx="5267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641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65" y="1124744"/>
            <a:ext cx="5581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200696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94" y="764704"/>
            <a:ext cx="52768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063785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196752"/>
            <a:ext cx="50101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002302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354832"/>
            <a:ext cx="54768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250997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93" y="980728"/>
            <a:ext cx="50863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210271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038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98288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6177"/>
            <a:ext cx="4723474" cy="34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873023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94" y="1124744"/>
            <a:ext cx="57340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043989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69" y="1052736"/>
            <a:ext cx="49149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830191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31" y="923925"/>
            <a:ext cx="52101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78904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81" y="1052736"/>
            <a:ext cx="52482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397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94" y="980728"/>
            <a:ext cx="55054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378036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94" y="959396"/>
            <a:ext cx="52006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424665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908720"/>
            <a:ext cx="47720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273141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0612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COMPÓSITOS ESTRUTURAIS: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ciência e tecnologia – 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832470" y="2950715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10</a:t>
            </a:r>
          </a:p>
          <a:p>
            <a:pPr algn="ctr" eaLnBrk="1" hangingPunct="1"/>
            <a:r>
              <a:rPr lang="pt-BR" sz="3200" dirty="0"/>
              <a:t>Qualificação e certificação</a:t>
            </a:r>
          </a:p>
          <a:p>
            <a:pPr algn="ctr" eaLnBrk="1" hangingPunct="1"/>
            <a:r>
              <a:rPr lang="pt-BR" sz="3200" dirty="0"/>
              <a:t>para compósitos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82376" y="6309320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090192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06" y="620688"/>
            <a:ext cx="58388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2290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57" y="980727"/>
            <a:ext cx="4415724" cy="323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989853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44" y="620688"/>
            <a:ext cx="57721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83768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56" y="567358"/>
            <a:ext cx="3649726" cy="379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598251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95" y="836712"/>
            <a:ext cx="55530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359874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764704"/>
            <a:ext cx="51720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688568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1607"/>
            <a:ext cx="4229559" cy="401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313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56" y="1124744"/>
            <a:ext cx="57245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643762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19" y="980728"/>
            <a:ext cx="5715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560726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07" y="908720"/>
            <a:ext cx="59150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279852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734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7059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980728"/>
            <a:ext cx="58959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902784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980728"/>
            <a:ext cx="58483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142931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68" y="832098"/>
            <a:ext cx="54197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255313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54" y="908720"/>
            <a:ext cx="58864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835624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44" y="1124744"/>
            <a:ext cx="5734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913750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56" y="764704"/>
            <a:ext cx="56483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831780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052736"/>
            <a:ext cx="5762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617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06" y="1556792"/>
            <a:ext cx="58388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05242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4" y="1052736"/>
            <a:ext cx="5467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466506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95" y="1268760"/>
            <a:ext cx="55149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623178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81" y="875531"/>
            <a:ext cx="54006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886797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052736"/>
            <a:ext cx="57816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013526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19" y="1052736"/>
            <a:ext cx="5638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576043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19" y="980728"/>
            <a:ext cx="58674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468301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87" y="836712"/>
            <a:ext cx="57435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92041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19" y="332656"/>
            <a:ext cx="5715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714783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69" y="497632"/>
            <a:ext cx="56769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286726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83" y="620688"/>
            <a:ext cx="4489872" cy="37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153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1" y="1014413"/>
            <a:ext cx="57816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055860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76" y="620688"/>
            <a:ext cx="4363885" cy="387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303728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82" y="623887"/>
            <a:ext cx="4076874" cy="400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98915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980728"/>
            <a:ext cx="56673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0560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44" y="836712"/>
            <a:ext cx="56959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412275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60" y="1052736"/>
            <a:ext cx="5495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702341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124744"/>
            <a:ext cx="57054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218072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57" y="836712"/>
            <a:ext cx="4340523" cy="351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976209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24" y="943744"/>
            <a:ext cx="3638989" cy="32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32223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94" y="764704"/>
            <a:ext cx="5734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034262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95339"/>
            <a:ext cx="3879971" cy="359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467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1412776"/>
            <a:ext cx="57245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728590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3345019" cy="401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22084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69" y="809625"/>
            <a:ext cx="58293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847862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69" y="908720"/>
            <a:ext cx="5981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969548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1" y="764704"/>
            <a:ext cx="57816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460486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06" y="908720"/>
            <a:ext cx="58388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383205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01" y="1124744"/>
            <a:ext cx="57721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740328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91" y="836712"/>
            <a:ext cx="58483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245558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69" y="908720"/>
            <a:ext cx="4902299" cy="333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25459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46" y="548680"/>
            <a:ext cx="58483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550639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908720"/>
            <a:ext cx="57531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87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0612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COMPÓSITOS ESTRUTURAIS: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ciência e tecnologia – 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857249" y="2881798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</a:t>
            </a:r>
          </a:p>
          <a:p>
            <a:pPr algn="ctr" eaLnBrk="1" hangingPunct="1"/>
            <a:r>
              <a:rPr lang="pt-BR" sz="3200" dirty="0"/>
              <a:t>Considerações gerais e estado da arte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64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87" y="620688"/>
            <a:ext cx="3471664" cy="382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264415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69" y="620688"/>
            <a:ext cx="44021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984295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56673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528430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56" y="980728"/>
            <a:ext cx="58007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166421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52" y="1268760"/>
            <a:ext cx="5791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284961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588223" y="516968"/>
            <a:ext cx="1872209" cy="56266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6967"/>
            <a:ext cx="3671164" cy="562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040472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56" y="887165"/>
            <a:ext cx="4067126" cy="344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641205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692696"/>
            <a:ext cx="56673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940779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3908189" cy="399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824673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94" y="1052736"/>
            <a:ext cx="56578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213228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24129" y="770410"/>
            <a:ext cx="2448271" cy="53732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0487"/>
            <a:ext cx="3497604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472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98" y="1157287"/>
            <a:ext cx="3957241" cy="320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326870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19" y="836712"/>
            <a:ext cx="56388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306213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91" y="908720"/>
            <a:ext cx="397285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06838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50" y="548680"/>
            <a:ext cx="3630538" cy="405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581834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0932" y="-686068"/>
            <a:ext cx="4033574" cy="635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574784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8808" y="-754512"/>
            <a:ext cx="3957358" cy="67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22983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4649" y="-901583"/>
            <a:ext cx="3406140" cy="67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671719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228185" y="594272"/>
            <a:ext cx="1872207" cy="55364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4271"/>
            <a:ext cx="3662166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222899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56" y="332656"/>
            <a:ext cx="56483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01313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06" y="476672"/>
            <a:ext cx="56102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58519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868144" y="337741"/>
            <a:ext cx="2558629" cy="577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3" y="304553"/>
            <a:ext cx="3845401" cy="583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912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4577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468155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868144" y="337741"/>
            <a:ext cx="2558629" cy="577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25" y="337741"/>
            <a:ext cx="3780799" cy="57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836366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58" y="404664"/>
            <a:ext cx="4968121" cy="42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928617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31" y="692696"/>
            <a:ext cx="57054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911820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84169" y="332656"/>
            <a:ext cx="2160239" cy="58109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4"/>
            <a:ext cx="4712457" cy="581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549591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84169" y="332656"/>
            <a:ext cx="2160239" cy="58109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87536"/>
            <a:ext cx="3773589" cy="55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435064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19" y="571004"/>
            <a:ext cx="56388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19511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260648"/>
            <a:ext cx="56673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61720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940152" y="453776"/>
            <a:ext cx="2376263" cy="56612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2376"/>
            <a:ext cx="3966147" cy="56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255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44" y="1124744"/>
            <a:ext cx="44005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42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31" y="1196752"/>
            <a:ext cx="58197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665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511995"/>
            <a:ext cx="56864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642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68" y="1533525"/>
            <a:ext cx="579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992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72" y="980728"/>
            <a:ext cx="56483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148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56" y="548680"/>
            <a:ext cx="58007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743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" y="692696"/>
            <a:ext cx="55149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3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35" y="764704"/>
            <a:ext cx="59531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51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8007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968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24128" y="418754"/>
            <a:ext cx="2376264" cy="57248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3680"/>
            <a:ext cx="4038731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378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1" y="620688"/>
            <a:ext cx="58578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28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596354"/>
            <a:ext cx="5016705" cy="39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181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81" y="908720"/>
            <a:ext cx="57054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7487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44" y="934790"/>
            <a:ext cx="58483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316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95" y="895350"/>
            <a:ext cx="5848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519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31" y="692696"/>
            <a:ext cx="58197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008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98" y="1052736"/>
            <a:ext cx="4109641" cy="313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649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15" y="476672"/>
            <a:ext cx="57816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8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64282"/>
            <a:ext cx="5524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05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875945" cy="34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3661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48680"/>
            <a:ext cx="5562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3371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44" y="764704"/>
            <a:ext cx="59245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0897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04664"/>
            <a:ext cx="56864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0082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44" y="764704"/>
            <a:ext cx="57721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517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26" y="766763"/>
            <a:ext cx="3676786" cy="34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3589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42" y="548680"/>
            <a:ext cx="4716953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994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81" y="980728"/>
            <a:ext cx="57054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877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7912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2006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340768"/>
            <a:ext cx="56959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43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980728"/>
            <a:ext cx="57435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4028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6673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814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31" y="1196752"/>
            <a:ext cx="46767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846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0612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COMPÓSITOS ESTRUTURAIS: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ciência e tecnologia – 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832470" y="2950715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</a:t>
            </a:r>
          </a:p>
          <a:p>
            <a:pPr algn="ctr" eaLnBrk="1" hangingPunct="1"/>
            <a:r>
              <a:rPr lang="pt-BR" sz="3200" dirty="0"/>
              <a:t>Reforços para compósitos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3386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56769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3214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692696"/>
            <a:ext cx="57626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9682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16" y="1268760"/>
            <a:ext cx="55721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1099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96136" y="376064"/>
            <a:ext cx="2448271" cy="57389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9469"/>
            <a:ext cx="3903526" cy="594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9418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57245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7876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4" y="908720"/>
            <a:ext cx="5429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3234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1124744"/>
            <a:ext cx="47720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63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692696"/>
            <a:ext cx="60864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5833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508104" y="630461"/>
            <a:ext cx="2520280" cy="55364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7385"/>
            <a:ext cx="3812874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3113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2" y="836712"/>
            <a:ext cx="50196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9541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1495" y="-893276"/>
            <a:ext cx="4032448" cy="677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4920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04" y="1009650"/>
            <a:ext cx="5753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9375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476672"/>
            <a:ext cx="58388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5658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69" y="764704"/>
            <a:ext cx="56769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9640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68" y="764704"/>
            <a:ext cx="3559101" cy="358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7861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73" y="836712"/>
            <a:ext cx="58197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917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04" y="764704"/>
            <a:ext cx="59817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4696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5" y="980728"/>
            <a:ext cx="4777547" cy="35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21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81" y="980728"/>
            <a:ext cx="59340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342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20" y="764704"/>
            <a:ext cx="58007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7506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508104" y="606945"/>
            <a:ext cx="2592287" cy="55229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7"/>
            <a:ext cx="3852082" cy="55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8927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45" y="404664"/>
            <a:ext cx="434714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0950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07" y="764704"/>
            <a:ext cx="5657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7510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5511" y="-1323528"/>
            <a:ext cx="3744416" cy="74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3110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18" y="404664"/>
            <a:ext cx="58293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6548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428750"/>
            <a:ext cx="43624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7950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984" y="1290638"/>
            <a:ext cx="4076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8899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124744"/>
            <a:ext cx="5734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3736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69" y="980728"/>
            <a:ext cx="59055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11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39" y="764704"/>
            <a:ext cx="4324160" cy="359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2764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76" y="188640"/>
            <a:ext cx="3691886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5781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74" y="152450"/>
            <a:ext cx="3126489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7672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26" y="548680"/>
            <a:ext cx="4873386" cy="39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5243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3365845" cy="370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607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94" y="548680"/>
            <a:ext cx="3390249" cy="399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1390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4469" y="-1188164"/>
            <a:ext cx="2905672" cy="652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1254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1304925"/>
            <a:ext cx="57816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8613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99" y="692696"/>
            <a:ext cx="440084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8653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32123"/>
            <a:ext cx="5943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6870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Compósitos estruturais   –  Flamínio Levy Neto / Luiz Claudio Pardini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69" y="842764"/>
            <a:ext cx="58293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921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174 - Levy Neto - Compósitos estruturais - 2ª ed.</Template>
  <TotalTime>12</TotalTime>
  <Words>7376</Words>
  <Application>Microsoft Office PowerPoint</Application>
  <PresentationFormat>Apresentação na tela (4:3)</PresentationFormat>
  <Paragraphs>1029</Paragraphs>
  <Slides>327</Slides>
  <Notes>327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327</vt:i4>
      </vt:variant>
    </vt:vector>
  </HeadingPairs>
  <TitlesOfParts>
    <vt:vector size="331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Jonatas Eliakim</dc:creator>
  <cp:lastModifiedBy>Jonatas Eliakim</cp:lastModifiedBy>
  <cp:revision>2</cp:revision>
  <dcterms:created xsi:type="dcterms:W3CDTF">2017-05-25T16:59:09Z</dcterms:created>
  <dcterms:modified xsi:type="dcterms:W3CDTF">2017-05-25T17:11:59Z</dcterms:modified>
</cp:coreProperties>
</file>