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9"/>
  </p:notesMasterIdLst>
  <p:handoutMasterIdLst>
    <p:handoutMasterId r:id="rId200"/>
  </p:handoutMasterIdLst>
  <p:sldIdLst>
    <p:sldId id="1212" r:id="rId2"/>
    <p:sldId id="268" r:id="rId3"/>
    <p:sldId id="921" r:id="rId4"/>
    <p:sldId id="924" r:id="rId5"/>
    <p:sldId id="925" r:id="rId6"/>
    <p:sldId id="1409" r:id="rId7"/>
    <p:sldId id="1410" r:id="rId8"/>
    <p:sldId id="1413" r:id="rId9"/>
    <p:sldId id="1412" r:id="rId10"/>
    <p:sldId id="1414" r:id="rId11"/>
    <p:sldId id="1415" r:id="rId12"/>
    <p:sldId id="1416" r:id="rId13"/>
    <p:sldId id="1417" r:id="rId14"/>
    <p:sldId id="1418" r:id="rId15"/>
    <p:sldId id="1419" r:id="rId16"/>
    <p:sldId id="1420" r:id="rId17"/>
    <p:sldId id="1421" r:id="rId18"/>
    <p:sldId id="1422" r:id="rId19"/>
    <p:sldId id="1423" r:id="rId20"/>
    <p:sldId id="1424" r:id="rId21"/>
    <p:sldId id="1425" r:id="rId22"/>
    <p:sldId id="1426" r:id="rId23"/>
    <p:sldId id="1429" r:id="rId24"/>
    <p:sldId id="1428" r:id="rId25"/>
    <p:sldId id="1430" r:id="rId26"/>
    <p:sldId id="1431" r:id="rId27"/>
    <p:sldId id="1432" r:id="rId28"/>
    <p:sldId id="1433" r:id="rId29"/>
    <p:sldId id="1434" r:id="rId30"/>
    <p:sldId id="1436" r:id="rId31"/>
    <p:sldId id="1437" r:id="rId32"/>
    <p:sldId id="1438" r:id="rId33"/>
    <p:sldId id="1439" r:id="rId34"/>
    <p:sldId id="1440" r:id="rId35"/>
    <p:sldId id="1441" r:id="rId36"/>
    <p:sldId id="1442" r:id="rId37"/>
    <p:sldId id="1443" r:id="rId38"/>
    <p:sldId id="1444" r:id="rId39"/>
    <p:sldId id="1445" r:id="rId40"/>
    <p:sldId id="1446" r:id="rId41"/>
    <p:sldId id="1447" r:id="rId42"/>
    <p:sldId id="1448" r:id="rId43"/>
    <p:sldId id="1451" r:id="rId44"/>
    <p:sldId id="1450" r:id="rId45"/>
    <p:sldId id="1452" r:id="rId46"/>
    <p:sldId id="1453" r:id="rId47"/>
    <p:sldId id="1454" r:id="rId48"/>
    <p:sldId id="1455" r:id="rId49"/>
    <p:sldId id="1435" r:id="rId50"/>
    <p:sldId id="1456" r:id="rId51"/>
    <p:sldId id="1457" r:id="rId52"/>
    <p:sldId id="1460" r:id="rId53"/>
    <p:sldId id="1459" r:id="rId54"/>
    <p:sldId id="1462" r:id="rId55"/>
    <p:sldId id="1463" r:id="rId56"/>
    <p:sldId id="1464" r:id="rId57"/>
    <p:sldId id="1465" r:id="rId58"/>
    <p:sldId id="1466" r:id="rId59"/>
    <p:sldId id="1467" r:id="rId60"/>
    <p:sldId id="1468" r:id="rId61"/>
    <p:sldId id="1469" r:id="rId62"/>
    <p:sldId id="1470" r:id="rId63"/>
    <p:sldId id="1471" r:id="rId64"/>
    <p:sldId id="1472" r:id="rId65"/>
    <p:sldId id="1473" r:id="rId66"/>
    <p:sldId id="1474" r:id="rId67"/>
    <p:sldId id="1475" r:id="rId68"/>
    <p:sldId id="1476" r:id="rId69"/>
    <p:sldId id="1477" r:id="rId70"/>
    <p:sldId id="1478" r:id="rId71"/>
    <p:sldId id="1479" r:id="rId72"/>
    <p:sldId id="1480" r:id="rId73"/>
    <p:sldId id="1484" r:id="rId74"/>
    <p:sldId id="1483" r:id="rId75"/>
    <p:sldId id="1486" r:id="rId76"/>
    <p:sldId id="1489" r:id="rId77"/>
    <p:sldId id="1488" r:id="rId78"/>
    <p:sldId id="1490" r:id="rId79"/>
    <p:sldId id="1487" r:id="rId80"/>
    <p:sldId id="1491" r:id="rId81"/>
    <p:sldId id="1492" r:id="rId82"/>
    <p:sldId id="1493" r:id="rId83"/>
    <p:sldId id="1494" r:id="rId84"/>
    <p:sldId id="1495" r:id="rId85"/>
    <p:sldId id="1496" r:id="rId86"/>
    <p:sldId id="1497" r:id="rId87"/>
    <p:sldId id="1498" r:id="rId88"/>
    <p:sldId id="1500" r:id="rId89"/>
    <p:sldId id="1501" r:id="rId90"/>
    <p:sldId id="1502" r:id="rId91"/>
    <p:sldId id="1503" r:id="rId92"/>
    <p:sldId id="1504" r:id="rId93"/>
    <p:sldId id="1485" r:id="rId94"/>
    <p:sldId id="1505" r:id="rId95"/>
    <p:sldId id="1506" r:id="rId96"/>
    <p:sldId id="1507" r:id="rId97"/>
    <p:sldId id="1508" r:id="rId98"/>
    <p:sldId id="1509" r:id="rId99"/>
    <p:sldId id="1510" r:id="rId100"/>
    <p:sldId id="1511" r:id="rId101"/>
    <p:sldId id="1512" r:id="rId102"/>
    <p:sldId id="1513" r:id="rId103"/>
    <p:sldId id="1514" r:id="rId104"/>
    <p:sldId id="1515" r:id="rId105"/>
    <p:sldId id="1516" r:id="rId106"/>
    <p:sldId id="1517" r:id="rId107"/>
    <p:sldId id="1499" r:id="rId108"/>
    <p:sldId id="1518" r:id="rId109"/>
    <p:sldId id="1519" r:id="rId110"/>
    <p:sldId id="1522" r:id="rId111"/>
    <p:sldId id="1521" r:id="rId112"/>
    <p:sldId id="1523" r:id="rId113"/>
    <p:sldId id="1524" r:id="rId114"/>
    <p:sldId id="1525" r:id="rId115"/>
    <p:sldId id="1526" r:id="rId116"/>
    <p:sldId id="1528" r:id="rId117"/>
    <p:sldId id="1529" r:id="rId118"/>
    <p:sldId id="1530" r:id="rId119"/>
    <p:sldId id="1531" r:id="rId120"/>
    <p:sldId id="1532" r:id="rId121"/>
    <p:sldId id="1533" r:id="rId122"/>
    <p:sldId id="1534" r:id="rId123"/>
    <p:sldId id="1535" r:id="rId124"/>
    <p:sldId id="1536" r:id="rId125"/>
    <p:sldId id="1537" r:id="rId126"/>
    <p:sldId id="1538" r:id="rId127"/>
    <p:sldId id="1541" r:id="rId128"/>
    <p:sldId id="1540" r:id="rId129"/>
    <p:sldId id="1542" r:id="rId130"/>
    <p:sldId id="1543" r:id="rId131"/>
    <p:sldId id="1544" r:id="rId132"/>
    <p:sldId id="1545" r:id="rId133"/>
    <p:sldId id="1546" r:id="rId134"/>
    <p:sldId id="1547" r:id="rId135"/>
    <p:sldId id="1548" r:id="rId136"/>
    <p:sldId id="1549" r:id="rId137"/>
    <p:sldId id="1550" r:id="rId138"/>
    <p:sldId id="1551" r:id="rId139"/>
    <p:sldId id="1552" r:id="rId140"/>
    <p:sldId id="1553" r:id="rId141"/>
    <p:sldId id="1554" r:id="rId142"/>
    <p:sldId id="1555" r:id="rId143"/>
    <p:sldId id="1556" r:id="rId144"/>
    <p:sldId id="1559" r:id="rId145"/>
    <p:sldId id="1558" r:id="rId146"/>
    <p:sldId id="1560" r:id="rId147"/>
    <p:sldId id="1561" r:id="rId148"/>
    <p:sldId id="1562" r:id="rId149"/>
    <p:sldId id="1563" r:id="rId150"/>
    <p:sldId id="1564" r:id="rId151"/>
    <p:sldId id="1565" r:id="rId152"/>
    <p:sldId id="1566" r:id="rId153"/>
    <p:sldId id="1567" r:id="rId154"/>
    <p:sldId id="1568" r:id="rId155"/>
    <p:sldId id="1569" r:id="rId156"/>
    <p:sldId id="1570" r:id="rId157"/>
    <p:sldId id="1571" r:id="rId158"/>
    <p:sldId id="1572" r:id="rId159"/>
    <p:sldId id="1573" r:id="rId160"/>
    <p:sldId id="1574" r:id="rId161"/>
    <p:sldId id="1575" r:id="rId162"/>
    <p:sldId id="1576" r:id="rId163"/>
    <p:sldId id="1577" r:id="rId164"/>
    <p:sldId id="1578" r:id="rId165"/>
    <p:sldId id="1579" r:id="rId166"/>
    <p:sldId id="1580" r:id="rId167"/>
    <p:sldId id="1581" r:id="rId168"/>
    <p:sldId id="1582" r:id="rId169"/>
    <p:sldId id="1583" r:id="rId170"/>
    <p:sldId id="1586" r:id="rId171"/>
    <p:sldId id="1585" r:id="rId172"/>
    <p:sldId id="1587" r:id="rId173"/>
    <p:sldId id="1588" r:id="rId174"/>
    <p:sldId id="1589" r:id="rId175"/>
    <p:sldId id="1590" r:id="rId176"/>
    <p:sldId id="1591" r:id="rId177"/>
    <p:sldId id="1592" r:id="rId178"/>
    <p:sldId id="1593" r:id="rId179"/>
    <p:sldId id="1594" r:id="rId180"/>
    <p:sldId id="1595" r:id="rId181"/>
    <p:sldId id="1598" r:id="rId182"/>
    <p:sldId id="1597" r:id="rId183"/>
    <p:sldId id="1599" r:id="rId184"/>
    <p:sldId id="1601" r:id="rId185"/>
    <p:sldId id="1527" r:id="rId186"/>
    <p:sldId id="1482" r:id="rId187"/>
    <p:sldId id="1602" r:id="rId188"/>
    <p:sldId id="1603" r:id="rId189"/>
    <p:sldId id="1461" r:id="rId190"/>
    <p:sldId id="927" r:id="rId191"/>
    <p:sldId id="1604" r:id="rId192"/>
    <p:sldId id="1605" r:id="rId193"/>
    <p:sldId id="1606" r:id="rId194"/>
    <p:sldId id="1386" r:id="rId195"/>
    <p:sldId id="1388" r:id="rId196"/>
    <p:sldId id="1607" r:id="rId197"/>
    <p:sldId id="1390" r:id="rId198"/>
  </p:sldIdLst>
  <p:sldSz cx="9144000" cy="6858000" type="screen4x3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87" d="100"/>
          <a:sy n="87" d="100"/>
        </p:scale>
        <p:origin x="16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00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notesMaster" Target="notesMasters/notesMaster1.xml"/><Relationship Id="rId20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21C22-868C-4F07-B6A4-F06B99D5415A}" type="datetimeFigureOut">
              <a:rPr lang="pt-BR"/>
              <a:pPr>
                <a:defRPr/>
              </a:pPr>
              <a:t>24/06/2016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E17B4-2D1F-4EB2-AE05-9EDCBB6752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5469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FA7790-EA15-479B-AF63-93CE6C35B42E}" type="datetimeFigureOut">
              <a:rPr lang="pt-BR"/>
              <a:pPr>
                <a:defRPr/>
              </a:pPr>
              <a:t>24/06/2016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38E59-D45F-43DC-BC8B-477FB0CB4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8095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Ergonomia – Projeto e Produção – Itiro Iida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98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6040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43852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30830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9724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647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141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7357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4138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1683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4756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802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8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oio@blucher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 rot="16200000">
            <a:off x="7536657" y="5034756"/>
            <a:ext cx="1214438" cy="1216025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92113" y="320675"/>
            <a:ext cx="8359775" cy="592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357563" y="5892800"/>
            <a:ext cx="2500312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2053" name="CaixaDeTexto 2"/>
          <p:cNvSpPr txBox="1">
            <a:spLocks noChangeArrowheads="1"/>
          </p:cNvSpPr>
          <p:nvPr/>
        </p:nvSpPr>
        <p:spPr bwMode="auto">
          <a:xfrm>
            <a:off x="642938" y="749300"/>
            <a:ext cx="7931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Caro Professor,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Este material de apoio é gratuito e para uso exclusivo em sala de aula. Não pode ser comercializado.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Ele não contém vírus ou qualquer instrumento de controle sobre seu uso.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Queremos ouvir sua opinião e suas sugestões sobre como aprimorar esta ferramenta e esperamos com ela contribuir para o sucesso de sua aula.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Por favor, escreva para </a:t>
            </a:r>
            <a:r>
              <a:rPr lang="pt-BR">
                <a:hlinkClick r:id="rId3"/>
              </a:rPr>
              <a:t>apoio@blucher.com.br</a:t>
            </a: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Boa aula!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</p:txBody>
      </p:sp>
      <p:pic>
        <p:nvPicPr>
          <p:cNvPr id="2054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5929313"/>
            <a:ext cx="187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33" y="476672"/>
            <a:ext cx="583997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9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58388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25" y="692696"/>
            <a:ext cx="1485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602932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893" y="3071664"/>
            <a:ext cx="15716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96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304" y="938170"/>
            <a:ext cx="3794830" cy="334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99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4173252" cy="352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24" y="1844824"/>
            <a:ext cx="15811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8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99" y="908720"/>
            <a:ext cx="55435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16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81" y="548680"/>
            <a:ext cx="608647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3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59531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861" y="774229"/>
            <a:ext cx="14954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3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44" y="1028700"/>
            <a:ext cx="56959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7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61150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8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89" y="1196752"/>
            <a:ext cx="59340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65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44672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771" y="836711"/>
            <a:ext cx="16573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23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7</a:t>
            </a:r>
          </a:p>
          <a:p>
            <a:pPr algn="ctr" eaLnBrk="1" hangingPunct="1"/>
            <a:r>
              <a:rPr lang="pt-BR" sz="2800" dirty="0"/>
              <a:t>NANOFILMES, NANOCOMPÓSITOS E</a:t>
            </a:r>
          </a:p>
          <a:p>
            <a:pPr algn="ctr" eaLnBrk="1" hangingPunct="1"/>
            <a:r>
              <a:rPr lang="pt-BR" sz="2800" dirty="0"/>
              <a:t>BIOMATERIAIS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65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57721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17026"/>
            <a:ext cx="14859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61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5146179" cy="404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27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74" y="692696"/>
            <a:ext cx="5334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47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59721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75" y="2281461"/>
            <a:ext cx="15144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96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1722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1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1052736"/>
            <a:ext cx="60102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89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44" y="620688"/>
            <a:ext cx="60007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8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9804"/>
            <a:ext cx="58388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39039"/>
            <a:ext cx="13239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1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6" y="908720"/>
            <a:ext cx="5953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86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4343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56" y="2521718"/>
            <a:ext cx="16573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1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06" y="764704"/>
            <a:ext cx="59912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7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42767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423" y="2654077"/>
            <a:ext cx="14097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14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58388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759621"/>
            <a:ext cx="1600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32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36712"/>
            <a:ext cx="3812688" cy="35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56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4664"/>
            <a:ext cx="3755688" cy="4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36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1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427" y="1052736"/>
            <a:ext cx="60483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13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2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43053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5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48" y="762162"/>
            <a:ext cx="15240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47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8</a:t>
            </a:r>
          </a:p>
          <a:p>
            <a:pPr algn="ctr" eaLnBrk="1" hangingPunct="1"/>
            <a:r>
              <a:rPr lang="pt-BR" sz="2800" dirty="0"/>
              <a:t>SISTEMAS SUPRAMOLECULARES E</a:t>
            </a:r>
          </a:p>
          <a:p>
            <a:pPr algn="ctr" eaLnBrk="1" hangingPunct="1"/>
            <a:r>
              <a:rPr lang="pt-BR" sz="2800" dirty="0"/>
              <a:t>NANOMÁQUINAS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37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7" y="1196752"/>
            <a:ext cx="59912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84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4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6019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84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9" y="1052736"/>
            <a:ext cx="6324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1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5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764704"/>
            <a:ext cx="58578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68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6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81" y="476672"/>
            <a:ext cx="60102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90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7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55" y="726285"/>
            <a:ext cx="3726291" cy="356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54766"/>
            <a:ext cx="15049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2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8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89" y="764704"/>
            <a:ext cx="2691660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17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9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764704"/>
            <a:ext cx="58293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31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19" y="692696"/>
            <a:ext cx="57150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0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19" y="548680"/>
            <a:ext cx="58674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8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2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3" y="1376585"/>
            <a:ext cx="58007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8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138" y="1052736"/>
            <a:ext cx="15525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20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44" y="836712"/>
            <a:ext cx="60769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3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4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4435773" cy="321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48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29" y="2177187"/>
            <a:ext cx="1524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4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2197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29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5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539159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12776"/>
            <a:ext cx="16478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1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57531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980728"/>
            <a:ext cx="57531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06" y="692696"/>
            <a:ext cx="599122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8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9</a:t>
            </a:r>
          </a:p>
          <a:p>
            <a:pPr algn="ctr" eaLnBrk="1" hangingPunct="1"/>
            <a:r>
              <a:rPr lang="pt-BR" sz="2800" dirty="0"/>
              <a:t>DISPOSITIVOS MOLECULARES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95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542" y="908720"/>
            <a:ext cx="60388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2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2" y="1124744"/>
            <a:ext cx="48672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7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47148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605" y="1833786"/>
            <a:ext cx="16097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83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980728"/>
            <a:ext cx="55721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15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540913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92" y="1196752"/>
            <a:ext cx="1524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8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60388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34" y="2533650"/>
            <a:ext cx="13811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7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36712"/>
            <a:ext cx="3979897" cy="354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2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49911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61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716" y="2682850"/>
            <a:ext cx="15430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6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54959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02" y="2420483"/>
            <a:ext cx="15430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9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94" y="800100"/>
            <a:ext cx="59626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94" y="3484179"/>
            <a:ext cx="14287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23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19" y="836712"/>
            <a:ext cx="60198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1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50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2" y="836712"/>
            <a:ext cx="60864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06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51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52" y="915602"/>
            <a:ext cx="61722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05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19"/>
            <a:ext cx="3377977" cy="355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62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2" y="836712"/>
            <a:ext cx="57054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7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23" y="692696"/>
            <a:ext cx="506086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3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262" y="1997571"/>
            <a:ext cx="15144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4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2" y="404664"/>
            <a:ext cx="570547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4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55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0105"/>
            <a:ext cx="3565494" cy="340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2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56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1"/>
            <a:ext cx="538954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29" y="1829284"/>
            <a:ext cx="14859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6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866775"/>
            <a:ext cx="3651862" cy="321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737" y="2553072"/>
            <a:ext cx="1466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89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59817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4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59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617889" cy="322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2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59" y="836712"/>
            <a:ext cx="62579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9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32" y="332656"/>
            <a:ext cx="53530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94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35" y="764704"/>
            <a:ext cx="3706168" cy="361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9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63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741" y="1098686"/>
            <a:ext cx="3651955" cy="302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21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64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97" y="620688"/>
            <a:ext cx="608647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14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69" y="764704"/>
            <a:ext cx="59817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72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10</a:t>
            </a:r>
          </a:p>
          <a:p>
            <a:pPr algn="ctr" eaLnBrk="1" hangingPunct="1"/>
            <a:r>
              <a:rPr lang="pt-BR" sz="2800" dirty="0"/>
              <a:t>NANOBIOTECNOLOGIA E NANOMEDICINA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95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591502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9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119" y="404664"/>
            <a:ext cx="50292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4734797" cy="363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397" y="947564"/>
            <a:ext cx="16287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43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9817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2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32" y="635390"/>
            <a:ext cx="5257574" cy="378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78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70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1196752"/>
            <a:ext cx="58769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71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7448"/>
            <a:ext cx="3839757" cy="280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7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445" y="2034190"/>
            <a:ext cx="15716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04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144" y="1052736"/>
            <a:ext cx="61531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11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69" y="764704"/>
            <a:ext cx="59817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97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31" y="692696"/>
            <a:ext cx="61245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95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747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43529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427" y="1052736"/>
            <a:ext cx="14763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6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11</a:t>
            </a:r>
          </a:p>
          <a:p>
            <a:pPr algn="ctr" eaLnBrk="1" hangingPunct="1"/>
            <a:r>
              <a:rPr lang="pt-BR" sz="2800" dirty="0"/>
              <a:t>NANOTECNOLOGIA E SUSTENTABILIDADE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7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75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60" y="1052736"/>
            <a:ext cx="58769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16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76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81" y="1052736"/>
            <a:ext cx="54768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3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77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7" y="980728"/>
            <a:ext cx="56864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5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78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56102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64" y="2974893"/>
            <a:ext cx="14763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89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9" y="1268760"/>
            <a:ext cx="6286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6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80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43148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73" y="1052736"/>
            <a:ext cx="17430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81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81" y="1124744"/>
            <a:ext cx="61626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2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836712"/>
            <a:ext cx="59626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19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545782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82613"/>
            <a:ext cx="15716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6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0688"/>
            <a:ext cx="451031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12</a:t>
            </a:r>
          </a:p>
          <a:p>
            <a:pPr algn="ctr" eaLnBrk="1" hangingPunct="1"/>
            <a:r>
              <a:rPr lang="pt-BR" sz="2800" dirty="0"/>
              <a:t>CONVERSA COM </a:t>
            </a:r>
            <a:r>
              <a:rPr lang="pt-BR" sz="2800" dirty="0" smtClean="0"/>
              <a:t>O LEITOR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4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Apêndice 1</a:t>
            </a:r>
          </a:p>
          <a:p>
            <a:pPr algn="ctr" eaLnBrk="1" hangingPunct="1"/>
            <a:r>
              <a:rPr lang="pt-BR" sz="2800" dirty="0"/>
              <a:t>ABREVIATURAS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90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Apêndice 2</a:t>
            </a:r>
          </a:p>
          <a:p>
            <a:pPr algn="ctr" eaLnBrk="1" hangingPunct="1"/>
            <a:r>
              <a:rPr lang="pt-BR" sz="2800" dirty="0"/>
              <a:t>TEORIA DE BANDAS NO</a:t>
            </a:r>
          </a:p>
          <a:p>
            <a:pPr algn="ctr" eaLnBrk="1" hangingPunct="1"/>
            <a:r>
              <a:rPr lang="pt-BR" sz="2800" dirty="0"/>
              <a:t>ESPAÇO RECÍPROCO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31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66" y="980728"/>
            <a:ext cx="60198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77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86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620688"/>
            <a:ext cx="6153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65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Apêndice 3</a:t>
            </a:r>
          </a:p>
          <a:p>
            <a:pPr algn="ctr" eaLnBrk="1" hangingPunct="1"/>
            <a:r>
              <a:rPr lang="pt-BR" sz="2800" dirty="0"/>
              <a:t>TABELA PERIÓDICA DOS</a:t>
            </a:r>
          </a:p>
          <a:p>
            <a:pPr algn="ctr" eaLnBrk="1" hangingPunct="1"/>
            <a:r>
              <a:rPr lang="pt-BR" sz="2800" dirty="0"/>
              <a:t>ELEMENTOS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6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44" y="332656"/>
            <a:ext cx="60769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71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5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14350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41433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00" y="116632"/>
            <a:ext cx="5308784" cy="301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10373"/>
            <a:ext cx="1368152" cy="162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2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89" y="908720"/>
            <a:ext cx="43243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4"/>
            <a:ext cx="1233691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4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44" y="332656"/>
            <a:ext cx="4905350" cy="346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44" y="3818069"/>
            <a:ext cx="1466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8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</a:t>
            </a:r>
          </a:p>
          <a:p>
            <a:pPr algn="ctr" eaLnBrk="1" hangingPunct="1"/>
            <a:r>
              <a:rPr lang="pt-BR" sz="2800" dirty="0" smtClean="0"/>
              <a:t>FERRAMENTAS NANOMÉTRICAS</a:t>
            </a:r>
            <a:endParaRPr lang="pt-BR" sz="2800" dirty="0"/>
          </a:p>
          <a:p>
            <a:pPr algn="ctr" eaLnBrk="1" hangingPunct="1"/>
            <a:r>
              <a:rPr lang="pt-BR" sz="2800" dirty="0" smtClean="0"/>
              <a:t>EM NANOTECNOLOGIA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6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08" y="404664"/>
            <a:ext cx="606742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31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200"/>
            <a:ext cx="5791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756" y="2708920"/>
            <a:ext cx="14763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07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980728"/>
            <a:ext cx="52959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04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58102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32088"/>
            <a:ext cx="1581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2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95425"/>
            <a:ext cx="4968552" cy="160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87102"/>
            <a:ext cx="1562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7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908720"/>
            <a:ext cx="62579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</a:t>
            </a:r>
          </a:p>
          <a:p>
            <a:pPr algn="ctr" eaLnBrk="1" hangingPunct="1"/>
            <a:r>
              <a:rPr lang="pt-BR" sz="2800" dirty="0"/>
              <a:t>O </a:t>
            </a:r>
            <a:r>
              <a:rPr lang="pt-BR" sz="2800" dirty="0" smtClean="0"/>
              <a:t>MUNDO NANOMÉTRICO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764704"/>
            <a:ext cx="59912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56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826" y="1268760"/>
            <a:ext cx="51054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26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044" y="1556792"/>
            <a:ext cx="4039803" cy="310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447" y="236331"/>
            <a:ext cx="869553" cy="127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03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77166"/>
            <a:ext cx="4128690" cy="32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63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268760"/>
            <a:ext cx="56959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4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5616624" cy="241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29017"/>
            <a:ext cx="16287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9" y="842964"/>
            <a:ext cx="3412802" cy="289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58587"/>
            <a:ext cx="15811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25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515022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53" y="1750690"/>
            <a:ext cx="16192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6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59626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5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548680"/>
            <a:ext cx="5981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20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18" y="1152525"/>
            <a:ext cx="3906763" cy="285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0926"/>
            <a:ext cx="15430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54" y="1052736"/>
            <a:ext cx="4416152" cy="283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02" y="2936888"/>
            <a:ext cx="15811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17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00125"/>
            <a:ext cx="60293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43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60293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82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4</a:t>
            </a:r>
          </a:p>
          <a:p>
            <a:pPr algn="ctr" eaLnBrk="1" hangingPunct="1"/>
            <a:r>
              <a:rPr lang="pt-BR" sz="2800" dirty="0"/>
              <a:t>MACROMOLÉCULAS, POLÍMEROS </a:t>
            </a:r>
            <a:endParaRPr lang="pt-BR" sz="2800" dirty="0" smtClean="0"/>
          </a:p>
          <a:p>
            <a:pPr algn="ctr" eaLnBrk="1" hangingPunct="1"/>
            <a:r>
              <a:rPr lang="pt-BR" sz="2800" dirty="0" smtClean="0"/>
              <a:t>E </a:t>
            </a:r>
            <a:r>
              <a:rPr lang="pt-BR" sz="2800" dirty="0"/>
              <a:t>PLÁSTICOS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55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229" y="188640"/>
            <a:ext cx="3222979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2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8"/>
            <a:ext cx="5204409" cy="38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03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5"/>
            <a:ext cx="558863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395" y="2336123"/>
            <a:ext cx="14668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4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50" y="1052736"/>
            <a:ext cx="53149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84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59721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67" y="2167314"/>
            <a:ext cx="14859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81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492" y="332656"/>
            <a:ext cx="365445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11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94" y="1052736"/>
            <a:ext cx="6191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6712"/>
            <a:ext cx="4359002" cy="346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7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89" y="476672"/>
            <a:ext cx="60769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73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5</a:t>
            </a:r>
          </a:p>
          <a:p>
            <a:pPr algn="ctr" eaLnBrk="1" hangingPunct="1"/>
            <a:r>
              <a:rPr lang="pt-BR" sz="2800" dirty="0"/>
              <a:t>O ESTADO SÓLIDO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12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4920778" cy="340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83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94" y="836712"/>
            <a:ext cx="59626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836712"/>
            <a:ext cx="61626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5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7" y="476672"/>
            <a:ext cx="602932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9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94" y="836712"/>
            <a:ext cx="59626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1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1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61" y="1196752"/>
            <a:ext cx="51149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32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2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498403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5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30" y="2564904"/>
            <a:ext cx="15906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89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44577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67" y="1124744"/>
            <a:ext cx="15621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3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620688"/>
            <a:ext cx="58388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54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4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14" y="908720"/>
            <a:ext cx="58959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5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5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75" y="836712"/>
            <a:ext cx="61531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55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6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58197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359" y="1700808"/>
            <a:ext cx="16002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06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7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29432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969" y="2492896"/>
            <a:ext cx="14763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6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8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44" y="548679"/>
            <a:ext cx="60769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75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29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1124744"/>
            <a:ext cx="609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0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60579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0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36912"/>
            <a:ext cx="1666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8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478328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83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2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16" y="1412776"/>
            <a:ext cx="47053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9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764704"/>
            <a:ext cx="63341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84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669" y="980728"/>
            <a:ext cx="61341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1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4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764704"/>
            <a:ext cx="44958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00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335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3611488" cy="322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4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6</a:t>
            </a:r>
          </a:p>
          <a:p>
            <a:pPr algn="ctr" eaLnBrk="1" hangingPunct="1"/>
            <a:r>
              <a:rPr lang="pt-BR" sz="2800" dirty="0"/>
              <a:t>NANOPARTÍCULAS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5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4079134" cy="29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75159"/>
            <a:ext cx="824586" cy="88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39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94" y="764704"/>
            <a:ext cx="61150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8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2" y="1124744"/>
            <a:ext cx="62388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8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1124744"/>
            <a:ext cx="61245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836712"/>
            <a:ext cx="60293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61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61436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3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Nanotecnologia Molecular – Materiais e Dispositivos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</a:t>
            </a:r>
          </a:p>
          <a:p>
            <a:pPr algn="ctr" eaLnBrk="1" hangingPunct="1"/>
            <a:r>
              <a:rPr lang="pt-BR" sz="2800" dirty="0"/>
              <a:t>LUZ, COR E ESPECTRO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97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4343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032" y="205470"/>
            <a:ext cx="133851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1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43148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41" y="-243408"/>
            <a:ext cx="950151" cy="491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07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19" y="476672"/>
            <a:ext cx="60198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06" y="908720"/>
            <a:ext cx="60674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11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06" y="764704"/>
            <a:ext cx="58388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18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2" y="620688"/>
            <a:ext cx="57816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7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81" y="476672"/>
            <a:ext cx="555307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0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24000"/>
            <a:ext cx="4419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240" y="1052736"/>
            <a:ext cx="15811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9" y="412954"/>
            <a:ext cx="59055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9" y="3394279"/>
            <a:ext cx="14954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83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4576589" cy="313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626" y="885072"/>
            <a:ext cx="16192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59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4915044" cy="38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45" y="739370"/>
            <a:ext cx="40100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31772"/>
            <a:ext cx="145732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8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69" y="338853"/>
            <a:ext cx="53721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24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46005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7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081" y="565509"/>
            <a:ext cx="5105276" cy="391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21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29" y="1124744"/>
            <a:ext cx="54768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9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81" y="1268760"/>
            <a:ext cx="54768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87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2" y="1124744"/>
            <a:ext cx="59340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5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36712"/>
            <a:ext cx="4083322" cy="348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41" y="1352714"/>
            <a:ext cx="4799303" cy="173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57300"/>
            <a:ext cx="15049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27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6 – Nanotecnologia Molecular  – Henrique E. Toma </a:t>
            </a:r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231" y="836712"/>
            <a:ext cx="5743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38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</Template>
  <TotalTime>265</TotalTime>
  <Words>5674</Words>
  <Application>Microsoft Office PowerPoint</Application>
  <PresentationFormat>Apresentação na tela (4:3)</PresentationFormat>
  <Paragraphs>638</Paragraphs>
  <Slides>197</Slides>
  <Notes>197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197</vt:i4>
      </vt:variant>
    </vt:vector>
  </HeadingPairs>
  <TitlesOfParts>
    <vt:vector size="201" baseType="lpstr">
      <vt:lpstr>Arial</vt:lpstr>
      <vt:lpstr>Calibri</vt:lpstr>
      <vt:lpstr>Times New Roman</vt:lpstr>
      <vt:lpstr>Modelo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Cleide</dc:creator>
  <cp:lastModifiedBy>Veronica</cp:lastModifiedBy>
  <cp:revision>30</cp:revision>
  <dcterms:created xsi:type="dcterms:W3CDTF">2013-06-16T16:22:36Z</dcterms:created>
  <dcterms:modified xsi:type="dcterms:W3CDTF">2016-06-24T17:09:55Z</dcterms:modified>
</cp:coreProperties>
</file>