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1212" r:id="rId2"/>
    <p:sldId id="268" r:id="rId3"/>
    <p:sldId id="921" r:id="rId4"/>
    <p:sldId id="1379" r:id="rId5"/>
    <p:sldId id="924" r:id="rId6"/>
    <p:sldId id="925" r:id="rId7"/>
    <p:sldId id="1391" r:id="rId8"/>
    <p:sldId id="1390" r:id="rId9"/>
    <p:sldId id="1381" r:id="rId10"/>
    <p:sldId id="1392" r:id="rId11"/>
    <p:sldId id="1393" r:id="rId12"/>
    <p:sldId id="1394" r:id="rId13"/>
    <p:sldId id="1396" r:id="rId14"/>
    <p:sldId id="1397" r:id="rId15"/>
    <p:sldId id="1399" r:id="rId16"/>
    <p:sldId id="1400" r:id="rId17"/>
    <p:sldId id="1401" r:id="rId18"/>
    <p:sldId id="1402" r:id="rId19"/>
    <p:sldId id="1403" r:id="rId20"/>
    <p:sldId id="1404" r:id="rId21"/>
    <p:sldId id="1405" r:id="rId22"/>
    <p:sldId id="1406" r:id="rId23"/>
    <p:sldId id="1407" r:id="rId24"/>
    <p:sldId id="1408" r:id="rId25"/>
    <p:sldId id="1409" r:id="rId26"/>
    <p:sldId id="1410" r:id="rId27"/>
    <p:sldId id="1411" r:id="rId28"/>
    <p:sldId id="1412" r:id="rId29"/>
    <p:sldId id="1413" r:id="rId30"/>
    <p:sldId id="1414" r:id="rId31"/>
    <p:sldId id="1415" r:id="rId32"/>
    <p:sldId id="1416" r:id="rId33"/>
    <p:sldId id="1417" r:id="rId34"/>
    <p:sldId id="1420" r:id="rId35"/>
    <p:sldId id="1419" r:id="rId36"/>
    <p:sldId id="1421" r:id="rId37"/>
    <p:sldId id="1422" r:id="rId38"/>
    <p:sldId id="1423" r:id="rId39"/>
    <p:sldId id="1424" r:id="rId40"/>
    <p:sldId id="1425" r:id="rId41"/>
    <p:sldId id="1426" r:id="rId42"/>
    <p:sldId id="1427" r:id="rId43"/>
    <p:sldId id="1428" r:id="rId44"/>
    <p:sldId id="1429" r:id="rId45"/>
    <p:sldId id="1430" r:id="rId46"/>
    <p:sldId id="1431" r:id="rId47"/>
    <p:sldId id="1432" r:id="rId48"/>
    <p:sldId id="1433" r:id="rId49"/>
    <p:sldId id="1434" r:id="rId50"/>
    <p:sldId id="1435" r:id="rId51"/>
    <p:sldId id="1438" r:id="rId52"/>
    <p:sldId id="1437" r:id="rId53"/>
    <p:sldId id="1439" r:id="rId54"/>
    <p:sldId id="1440" r:id="rId55"/>
    <p:sldId id="1441" r:id="rId56"/>
    <p:sldId id="1442" r:id="rId57"/>
    <p:sldId id="1443" r:id="rId58"/>
    <p:sldId id="1444" r:id="rId59"/>
    <p:sldId id="1445" r:id="rId60"/>
    <p:sldId id="1446" r:id="rId61"/>
    <p:sldId id="1447" r:id="rId62"/>
    <p:sldId id="1448" r:id="rId63"/>
    <p:sldId id="1449" r:id="rId64"/>
    <p:sldId id="1450" r:id="rId65"/>
    <p:sldId id="1451" r:id="rId66"/>
    <p:sldId id="1452" r:id="rId67"/>
    <p:sldId id="1453" r:id="rId68"/>
    <p:sldId id="1454" r:id="rId69"/>
    <p:sldId id="1455" r:id="rId70"/>
    <p:sldId id="1456" r:id="rId71"/>
    <p:sldId id="1457" r:id="rId72"/>
    <p:sldId id="1458" r:id="rId73"/>
    <p:sldId id="1459" r:id="rId74"/>
    <p:sldId id="1461" r:id="rId75"/>
    <p:sldId id="1463" r:id="rId76"/>
    <p:sldId id="1464" r:id="rId77"/>
    <p:sldId id="1465" r:id="rId7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009650"/>
            <a:ext cx="44100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7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444" y="1052736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8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116" y="908720"/>
            <a:ext cx="46386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20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908720"/>
            <a:ext cx="45339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80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194" y="980728"/>
            <a:ext cx="4591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2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594" y="1114425"/>
            <a:ext cx="4286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671" y="1196752"/>
            <a:ext cx="4324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3719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9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188" y="1196752"/>
            <a:ext cx="44767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0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5053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97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88640"/>
            <a:ext cx="5161665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196752"/>
            <a:ext cx="38004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154858" cy="304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9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581" y="1124744"/>
            <a:ext cx="4486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6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869" y="1124744"/>
            <a:ext cx="44577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4533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143929"/>
            <a:ext cx="1480327" cy="9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838200"/>
            <a:ext cx="45053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006" y="980728"/>
            <a:ext cx="45434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19" y="1123961"/>
            <a:ext cx="44196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387" y="836712"/>
            <a:ext cx="44672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13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253" y="980728"/>
            <a:ext cx="45434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5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Coleção de Química Conceitual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Volume Três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Elementos Químicos e seus Compostos </a:t>
            </a:r>
            <a:endParaRPr lang="pt-BR" sz="28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Elementos Químicos e seus Compostos 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38" y="764704"/>
            <a:ext cx="33718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181" y="1124744"/>
            <a:ext cx="4581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9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2386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60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80728"/>
            <a:ext cx="44862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Três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Elementos Químicos e seus Compostos</a:t>
            </a:r>
            <a:endParaRPr lang="pt-BR" sz="2700" dirty="0"/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3200" dirty="0" smtClean="0"/>
              <a:t>Elementos Metálicos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494" y="908720"/>
            <a:ext cx="47720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251249" cy="36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016" y="692696"/>
            <a:ext cx="3793405" cy="36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5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031" y="692696"/>
            <a:ext cx="41433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4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24744"/>
            <a:ext cx="4838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Três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Elementos Químicos e seus Compostos</a:t>
            </a:r>
            <a:endParaRPr lang="pt-BR" sz="2700" dirty="0"/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3200" dirty="0" smtClean="0"/>
              <a:t>Introdução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7" y="836712"/>
            <a:ext cx="45434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2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294" y="1052736"/>
            <a:ext cx="45148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8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2" y="980728"/>
            <a:ext cx="42957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59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558" y="1268760"/>
            <a:ext cx="46291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12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7" y="980728"/>
            <a:ext cx="4581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5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0768"/>
            <a:ext cx="4572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5262"/>
            <a:ext cx="4457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372" y="1253265"/>
            <a:ext cx="1228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5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6196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244" y="1196752"/>
            <a:ext cx="45529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45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294" y="908720"/>
            <a:ext cx="45148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4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469" y="764740"/>
            <a:ext cx="46386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39" y="826122"/>
            <a:ext cx="12001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294" y="1196752"/>
            <a:ext cx="45148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Três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Elementos Químicos e seus Compostos</a:t>
            </a:r>
            <a:endParaRPr lang="pt-BR" sz="2700" dirty="0"/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 smtClean="0"/>
              <a:t>Compostos Químicos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77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637" y="980728"/>
            <a:ext cx="4495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2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06" y="1268760"/>
            <a:ext cx="44672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268760"/>
            <a:ext cx="3390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4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268760"/>
            <a:ext cx="32861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34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006" y="980728"/>
            <a:ext cx="45434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6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981" y="1268760"/>
            <a:ext cx="34194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6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294" y="908720"/>
            <a:ext cx="45148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20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676" y="908720"/>
            <a:ext cx="45148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7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712" y="980728"/>
            <a:ext cx="4600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444" y="908720"/>
            <a:ext cx="44005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2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581" y="1124744"/>
            <a:ext cx="4486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3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076325"/>
            <a:ext cx="45053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572619" cy="36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037310"/>
            <a:ext cx="4352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52736"/>
            <a:ext cx="45529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7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6325"/>
            <a:ext cx="45815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74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187" y="1124744"/>
            <a:ext cx="44005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84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196752"/>
            <a:ext cx="33337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12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7" y="692696"/>
            <a:ext cx="45053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0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Três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Elementos Químicos e seus Compostos</a:t>
            </a:r>
            <a:endParaRPr lang="pt-BR" sz="2700" dirty="0"/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3200" dirty="0" smtClean="0"/>
              <a:t>Elementos não Metálicos e </a:t>
            </a:r>
          </a:p>
          <a:p>
            <a:pPr algn="ctr" eaLnBrk="1" hangingPunct="1"/>
            <a:r>
              <a:rPr lang="pt-BR" sz="3200" dirty="0" smtClean="0"/>
              <a:t>Semi-Metálicos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7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124744"/>
            <a:ext cx="44005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9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908720"/>
            <a:ext cx="4457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40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076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0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076325"/>
            <a:ext cx="45815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Três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Elementos Químicos e seus Compostos</a:t>
            </a:r>
            <a:endParaRPr lang="pt-BR" sz="2700" dirty="0"/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</a:t>
            </a:r>
          </a:p>
          <a:p>
            <a:pPr algn="ctr" eaLnBrk="1" hangingPunct="1"/>
            <a:r>
              <a:rPr lang="pt-BR" sz="2800" dirty="0" smtClean="0"/>
              <a:t>Tabelas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89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211" y="836712"/>
            <a:ext cx="6084168" cy="24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8753"/>
            <a:ext cx="6084168" cy="21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99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776" y="-289423"/>
            <a:ext cx="3950775" cy="562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83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4958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5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Elementos Químicos e seus Compostos  – Henrique E. Toma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20688"/>
            <a:ext cx="4533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185</TotalTime>
  <Words>1886</Words>
  <Application>Microsoft Office PowerPoint</Application>
  <PresentationFormat>Apresentação na tela (4:3)</PresentationFormat>
  <Paragraphs>283</Paragraphs>
  <Slides>77</Slides>
  <Notes>77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78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19</cp:revision>
  <dcterms:created xsi:type="dcterms:W3CDTF">2013-06-16T16:22:36Z</dcterms:created>
  <dcterms:modified xsi:type="dcterms:W3CDTF">2013-10-01T17:39:42Z</dcterms:modified>
</cp:coreProperties>
</file>