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212" r:id="rId2"/>
    <p:sldId id="268" r:id="rId3"/>
    <p:sldId id="921" r:id="rId4"/>
    <p:sldId id="1379" r:id="rId5"/>
    <p:sldId id="924" r:id="rId6"/>
    <p:sldId id="925" r:id="rId7"/>
    <p:sldId id="1381" r:id="rId8"/>
    <p:sldId id="1386" r:id="rId9"/>
    <p:sldId id="1387" r:id="rId10"/>
    <p:sldId id="1388" r:id="rId11"/>
    <p:sldId id="1389" r:id="rId12"/>
    <p:sldId id="1390" r:id="rId13"/>
    <p:sldId id="1391" r:id="rId14"/>
    <p:sldId id="1382" r:id="rId15"/>
    <p:sldId id="1384" r:id="rId16"/>
    <p:sldId id="1385" r:id="rId17"/>
    <p:sldId id="1397" r:id="rId18"/>
    <p:sldId id="1398" r:id="rId19"/>
    <p:sldId id="1400" r:id="rId20"/>
    <p:sldId id="1399" r:id="rId21"/>
    <p:sldId id="1403" r:id="rId22"/>
    <p:sldId id="1402" r:id="rId23"/>
    <p:sldId id="1396" r:id="rId24"/>
    <p:sldId id="1406" r:id="rId25"/>
    <p:sldId id="1405" r:id="rId26"/>
    <p:sldId id="1407" r:id="rId27"/>
    <p:sldId id="1408" r:id="rId28"/>
    <p:sldId id="1411" r:id="rId29"/>
    <p:sldId id="1410" r:id="rId30"/>
    <p:sldId id="1412" r:id="rId31"/>
    <p:sldId id="1413" r:id="rId32"/>
    <p:sldId id="1414" r:id="rId33"/>
    <p:sldId id="1417" r:id="rId34"/>
    <p:sldId id="1416" r:id="rId35"/>
    <p:sldId id="1418" r:id="rId36"/>
    <p:sldId id="1419" r:id="rId37"/>
    <p:sldId id="1420" r:id="rId38"/>
    <p:sldId id="1421" r:id="rId39"/>
    <p:sldId id="1422" r:id="rId40"/>
    <p:sldId id="1423" r:id="rId41"/>
    <p:sldId id="1424" r:id="rId42"/>
    <p:sldId id="1425" r:id="rId43"/>
    <p:sldId id="1426" r:id="rId44"/>
    <p:sldId id="1428" r:id="rId45"/>
    <p:sldId id="1429" r:id="rId46"/>
    <p:sldId id="1430" r:id="rId47"/>
    <p:sldId id="1432" r:id="rId4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012" y="1124744"/>
            <a:ext cx="4371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45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994" y="1314450"/>
            <a:ext cx="32194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1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62" y="908720"/>
            <a:ext cx="448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4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052736"/>
            <a:ext cx="45910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10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116" y="1052736"/>
            <a:ext cx="46101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3432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1052736"/>
            <a:ext cx="45053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7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2706"/>
            <a:ext cx="44025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2706"/>
            <a:ext cx="1512168" cy="28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124744"/>
            <a:ext cx="4486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195" y="1268760"/>
            <a:ext cx="44577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3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04664"/>
            <a:ext cx="4877486" cy="56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669" y="1102706"/>
            <a:ext cx="4610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0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3200" dirty="0" smtClean="0"/>
              <a:t>Energética e Equilíbrio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92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8" y="692697"/>
            <a:ext cx="2088232" cy="528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2757090" cy="54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2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945" y="619912"/>
            <a:ext cx="4213547" cy="39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52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3200" dirty="0" smtClean="0"/>
              <a:t>Equilíbrios em Solução Aquosa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861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1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76672"/>
            <a:ext cx="32194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71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640435" cy="354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3200" dirty="0" smtClean="0"/>
              <a:t>Cinética Química, Equilíbrios e Mecanismos de Reação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7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30220"/>
            <a:ext cx="44767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0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Coleção de Química Conceitual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Volume Dois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Energia, Estados e </a:t>
            </a:r>
          </a:p>
          <a:p>
            <a:pPr algn="ctr" eaLnBrk="1" hangingPunct="1"/>
            <a:r>
              <a:rPr lang="pt-BR" sz="2800" dirty="0" smtClean="0"/>
              <a:t>Transformações Química</a:t>
            </a:r>
            <a:endParaRPr lang="pt-BR" sz="28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906" y="980728"/>
            <a:ext cx="46196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4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046" y="1268760"/>
            <a:ext cx="45434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69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562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1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3200" dirty="0" smtClean="0"/>
              <a:t>Transferência de Elétrons </a:t>
            </a:r>
          </a:p>
          <a:p>
            <a:pPr algn="ctr" eaLnBrk="1" hangingPunct="1"/>
            <a:r>
              <a:rPr lang="pt-BR" sz="3200" dirty="0" smtClean="0"/>
              <a:t>e Eletroquímica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3238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43000"/>
            <a:ext cx="1190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29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227" y="838200"/>
            <a:ext cx="4486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17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767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6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7275"/>
            <a:ext cx="4495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5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205" y="357188"/>
            <a:ext cx="3035027" cy="41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1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686" y="1124744"/>
            <a:ext cx="45339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3200" dirty="0" smtClean="0"/>
              <a:t>Introdução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31" y="836712"/>
            <a:ext cx="4524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3719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7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939" y="1124744"/>
            <a:ext cx="45148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55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4552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89695"/>
            <a:ext cx="1152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32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Dois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Energia, Estados e </a:t>
            </a:r>
          </a:p>
          <a:p>
            <a:pPr algn="ctr" eaLnBrk="1" hangingPunct="1"/>
            <a:r>
              <a:rPr lang="pt-BR" sz="2700" dirty="0"/>
              <a:t>Transformações 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</a:t>
            </a:r>
          </a:p>
          <a:p>
            <a:pPr algn="ctr" eaLnBrk="1" hangingPunct="1"/>
            <a:r>
              <a:rPr lang="pt-BR" sz="3200" dirty="0" smtClean="0"/>
              <a:t>Tabelas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98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8635"/>
            <a:ext cx="6084168" cy="243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91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092280" cy="244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9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399473"/>
            <a:ext cx="91440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8772" y="-104395"/>
            <a:ext cx="3816190" cy="54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3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844" y="548680"/>
            <a:ext cx="485775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80728"/>
            <a:ext cx="3238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31" y="1196752"/>
            <a:ext cx="45243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481" y="1196752"/>
            <a:ext cx="45624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4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Energia, Estados e Transformações Química – Henrique E. Toma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344" y="836712"/>
            <a:ext cx="4476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75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155</TotalTime>
  <Words>1273</Words>
  <Application>Microsoft Office PowerPoint</Application>
  <PresentationFormat>Apresentação na tela (4:3)</PresentationFormat>
  <Paragraphs>211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16</cp:revision>
  <dcterms:created xsi:type="dcterms:W3CDTF">2013-06-16T16:22:36Z</dcterms:created>
  <dcterms:modified xsi:type="dcterms:W3CDTF">2013-10-01T17:37:50Z</dcterms:modified>
</cp:coreProperties>
</file>