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1212" r:id="rId2"/>
    <p:sldId id="268" r:id="rId3"/>
    <p:sldId id="921" r:id="rId4"/>
    <p:sldId id="1379" r:id="rId5"/>
    <p:sldId id="924" r:id="rId6"/>
    <p:sldId id="925" r:id="rId7"/>
    <p:sldId id="1381" r:id="rId8"/>
    <p:sldId id="1382" r:id="rId9"/>
    <p:sldId id="1384" r:id="rId10"/>
    <p:sldId id="1385" r:id="rId11"/>
    <p:sldId id="1388" r:id="rId12"/>
    <p:sldId id="1387" r:id="rId13"/>
    <p:sldId id="1383" r:id="rId14"/>
    <p:sldId id="1390" r:id="rId15"/>
    <p:sldId id="1391" r:id="rId16"/>
    <p:sldId id="1392" r:id="rId17"/>
    <p:sldId id="1393" r:id="rId18"/>
    <p:sldId id="1396" r:id="rId19"/>
    <p:sldId id="1397" r:id="rId20"/>
    <p:sldId id="1398" r:id="rId21"/>
    <p:sldId id="1400" r:id="rId22"/>
    <p:sldId id="1401" r:id="rId23"/>
    <p:sldId id="1402" r:id="rId24"/>
    <p:sldId id="1403" r:id="rId25"/>
    <p:sldId id="1394" r:id="rId26"/>
    <p:sldId id="1399" r:id="rId27"/>
    <p:sldId id="1404" r:id="rId28"/>
    <p:sldId id="1395" r:id="rId29"/>
    <p:sldId id="1405" r:id="rId30"/>
    <p:sldId id="1406" r:id="rId31"/>
    <p:sldId id="1407" r:id="rId32"/>
    <p:sldId id="1408" r:id="rId33"/>
    <p:sldId id="1409" r:id="rId34"/>
    <p:sldId id="1412" r:id="rId35"/>
    <p:sldId id="1411" r:id="rId36"/>
    <p:sldId id="1389" r:id="rId37"/>
    <p:sldId id="1413" r:id="rId38"/>
    <p:sldId id="1415" r:id="rId39"/>
    <p:sldId id="1416" r:id="rId40"/>
    <p:sldId id="1417" r:id="rId41"/>
    <p:sldId id="1418" r:id="rId42"/>
    <p:sldId id="1419" r:id="rId43"/>
    <p:sldId id="1420" r:id="rId44"/>
    <p:sldId id="1421" r:id="rId45"/>
    <p:sldId id="1422" r:id="rId46"/>
    <p:sldId id="1423" r:id="rId47"/>
    <p:sldId id="1424" r:id="rId48"/>
    <p:sldId id="1427" r:id="rId49"/>
    <p:sldId id="1426" r:id="rId50"/>
    <p:sldId id="1428" r:id="rId51"/>
    <p:sldId id="1429" r:id="rId52"/>
    <p:sldId id="1430" r:id="rId53"/>
    <p:sldId id="1431" r:id="rId54"/>
    <p:sldId id="1432" r:id="rId55"/>
    <p:sldId id="1433" r:id="rId56"/>
    <p:sldId id="1436" r:id="rId57"/>
    <p:sldId id="1435" r:id="rId58"/>
    <p:sldId id="1437" r:id="rId59"/>
    <p:sldId id="1438" r:id="rId60"/>
    <p:sldId id="1439" r:id="rId61"/>
    <p:sldId id="1440" r:id="rId62"/>
    <p:sldId id="1441" r:id="rId63"/>
    <p:sldId id="1442" r:id="rId64"/>
    <p:sldId id="1443" r:id="rId65"/>
    <p:sldId id="1444" r:id="rId66"/>
    <p:sldId id="1445" r:id="rId67"/>
    <p:sldId id="1446" r:id="rId68"/>
    <p:sldId id="1447" r:id="rId69"/>
    <p:sldId id="1448" r:id="rId70"/>
    <p:sldId id="1451" r:id="rId71"/>
    <p:sldId id="1450" r:id="rId72"/>
    <p:sldId id="1452" r:id="rId73"/>
    <p:sldId id="1453" r:id="rId74"/>
    <p:sldId id="1454" r:id="rId75"/>
    <p:sldId id="1455" r:id="rId76"/>
    <p:sldId id="1456" r:id="rId77"/>
    <p:sldId id="1459" r:id="rId78"/>
    <p:sldId id="1458" r:id="rId79"/>
    <p:sldId id="1460" r:id="rId80"/>
    <p:sldId id="1461" r:id="rId81"/>
    <p:sldId id="1462" r:id="rId82"/>
    <p:sldId id="1463" r:id="rId83"/>
    <p:sldId id="1464" r:id="rId84"/>
    <p:sldId id="1465" r:id="rId85"/>
    <p:sldId id="1466" r:id="rId86"/>
    <p:sldId id="1467" r:id="rId87"/>
    <p:sldId id="1468" r:id="rId88"/>
    <p:sldId id="1469" r:id="rId89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800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01/10/2013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01/10/2013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Ergonomia – Projeto e Produção – Itiro Iida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798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io@blucher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3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4969" y="548680"/>
            <a:ext cx="590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97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925389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Um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 smtClean="0"/>
              <a:t>Estrutura </a:t>
            </a:r>
            <a:r>
              <a:rPr lang="pt-BR" sz="2700" dirty="0"/>
              <a:t>Atômica, Ligações </a:t>
            </a:r>
          </a:p>
          <a:p>
            <a:pPr algn="ctr" eaLnBrk="1" hangingPunct="1"/>
            <a:r>
              <a:rPr lang="pt-BR" sz="2700" dirty="0"/>
              <a:t>e Estereoquímica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2</a:t>
            </a:r>
          </a:p>
          <a:p>
            <a:pPr algn="ctr" eaLnBrk="1" hangingPunct="1"/>
            <a:r>
              <a:rPr lang="pt-BR" sz="3200" dirty="0" smtClean="0"/>
              <a:t>Matéria e Energia</a:t>
            </a:r>
            <a:endParaRPr lang="pt-BR" sz="32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76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5906" y="908720"/>
            <a:ext cx="61436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08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2581" y="692696"/>
            <a:ext cx="60102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4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644" y="620688"/>
            <a:ext cx="42481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47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0206" y="476672"/>
            <a:ext cx="59150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55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1150" y="542925"/>
            <a:ext cx="59817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44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156176" y="692696"/>
            <a:ext cx="2088232" cy="52565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5"/>
            <a:ext cx="3773498" cy="525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67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300192" y="727678"/>
            <a:ext cx="1944216" cy="52216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017" y="727678"/>
            <a:ext cx="3682355" cy="522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98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300192" y="727678"/>
            <a:ext cx="1944216" cy="52216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7533"/>
            <a:ext cx="3816424" cy="543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17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5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3500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m 5" descr="capa bioetanol s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3568" y="476672"/>
            <a:ext cx="4714570" cy="545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300192" y="727678"/>
            <a:ext cx="1944216" cy="52216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46560"/>
            <a:ext cx="3780859" cy="520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92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300192" y="727678"/>
            <a:ext cx="1944216" cy="52216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27678"/>
            <a:ext cx="3757401" cy="522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26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300192" y="727678"/>
            <a:ext cx="1944216" cy="52216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06651"/>
            <a:ext cx="3745002" cy="522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84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300192" y="727678"/>
            <a:ext cx="1944216" cy="52216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27677"/>
            <a:ext cx="3794581" cy="522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7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300192" y="727678"/>
            <a:ext cx="1944216" cy="52216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56081"/>
            <a:ext cx="3712651" cy="520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18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8491" y="868240"/>
            <a:ext cx="4258455" cy="328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811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5" y="836712"/>
            <a:ext cx="471936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25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4162" y="1124780"/>
            <a:ext cx="602711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17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5531" y="1052736"/>
            <a:ext cx="45243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48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625" y="836712"/>
            <a:ext cx="44767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87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Coleção de Química Conceitual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Volume Um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Estrutura Atômica, Ligações </a:t>
            </a:r>
          </a:p>
          <a:p>
            <a:pPr algn="ctr" eaLnBrk="1" hangingPunct="1"/>
            <a:r>
              <a:rPr lang="pt-BR" sz="2800" dirty="0" smtClean="0"/>
              <a:t>e Estereoquímica</a:t>
            </a:r>
            <a:endParaRPr lang="pt-BR" sz="28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900" y="908720"/>
            <a:ext cx="46482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26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4603886" cy="213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1806"/>
            <a:ext cx="1769162" cy="298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92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0437" y="1124744"/>
            <a:ext cx="5354564" cy="232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98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4493" y="951128"/>
            <a:ext cx="614645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70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925389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Um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 smtClean="0"/>
              <a:t>Estrutura </a:t>
            </a:r>
            <a:r>
              <a:rPr lang="pt-BR" sz="2700" dirty="0"/>
              <a:t>Atômica, Ligações </a:t>
            </a:r>
          </a:p>
          <a:p>
            <a:pPr algn="ctr" eaLnBrk="1" hangingPunct="1"/>
            <a:r>
              <a:rPr lang="pt-BR" sz="2700" dirty="0"/>
              <a:t>e Estereoquímica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3</a:t>
            </a:r>
          </a:p>
          <a:p>
            <a:pPr algn="ctr" eaLnBrk="1" hangingPunct="1"/>
            <a:r>
              <a:rPr lang="pt-BR" sz="3200" dirty="0" smtClean="0"/>
              <a:t>A Natureza Quântica da Matéria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90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1537" y="1052736"/>
            <a:ext cx="43053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52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124744"/>
            <a:ext cx="44862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24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150" y="692696"/>
            <a:ext cx="44577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50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76672"/>
            <a:ext cx="46101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69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124744"/>
            <a:ext cx="45529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9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925389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Um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 smtClean="0"/>
              <a:t>Estrutura </a:t>
            </a:r>
            <a:r>
              <a:rPr lang="pt-BR" sz="2700" dirty="0"/>
              <a:t>Atômica, Ligações </a:t>
            </a:r>
          </a:p>
          <a:p>
            <a:pPr algn="ctr" eaLnBrk="1" hangingPunct="1"/>
            <a:r>
              <a:rPr lang="pt-BR" sz="2700" dirty="0"/>
              <a:t>e Estereoquímica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</a:t>
            </a:r>
          </a:p>
          <a:p>
            <a:pPr algn="ctr" eaLnBrk="1" hangingPunct="1"/>
            <a:r>
              <a:rPr lang="pt-BR" sz="3200" dirty="0" smtClean="0"/>
              <a:t>Introdução</a:t>
            </a:r>
            <a:endParaRPr lang="pt-BR" sz="32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31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9338" y="1052736"/>
            <a:ext cx="45053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43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7044" y="1268760"/>
            <a:ext cx="31813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57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410065"/>
            <a:ext cx="45339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11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6152" y="1124744"/>
            <a:ext cx="44481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19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5653" y="1052736"/>
            <a:ext cx="44958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22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3414886" cy="387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68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477321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08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2206" y="1052736"/>
            <a:ext cx="43910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14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925389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Um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 smtClean="0"/>
              <a:t>Estrutura </a:t>
            </a:r>
            <a:r>
              <a:rPr lang="pt-BR" sz="2700" dirty="0"/>
              <a:t>Atômica, Ligações </a:t>
            </a:r>
          </a:p>
          <a:p>
            <a:pPr algn="ctr" eaLnBrk="1" hangingPunct="1"/>
            <a:r>
              <a:rPr lang="pt-BR" sz="2700" dirty="0"/>
              <a:t>e Estereoquímica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4</a:t>
            </a:r>
          </a:p>
          <a:p>
            <a:pPr algn="ctr" eaLnBrk="1" hangingPunct="1"/>
            <a:r>
              <a:rPr lang="pt-BR" sz="3200" dirty="0" smtClean="0"/>
              <a:t>Classificação Periódica dos Elementos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43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43671" y="-303311"/>
            <a:ext cx="3887538" cy="544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91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0206" y="1196752"/>
            <a:ext cx="591502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900" y="836712"/>
            <a:ext cx="46482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30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196752"/>
            <a:ext cx="4495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8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253" y="1053938"/>
            <a:ext cx="3920932" cy="194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34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150" y="404664"/>
            <a:ext cx="44577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0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76325"/>
            <a:ext cx="46482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7832" y="1340768"/>
            <a:ext cx="20508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87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9831" y="1052736"/>
            <a:ext cx="42957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00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925389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Um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 smtClean="0"/>
              <a:t>Estrutura </a:t>
            </a:r>
            <a:r>
              <a:rPr lang="pt-BR" sz="2700" dirty="0"/>
              <a:t>Atômica, Ligações </a:t>
            </a:r>
          </a:p>
          <a:p>
            <a:pPr algn="ctr" eaLnBrk="1" hangingPunct="1"/>
            <a:r>
              <a:rPr lang="pt-BR" sz="2700" dirty="0"/>
              <a:t>e Estereoquímica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5</a:t>
            </a:r>
          </a:p>
          <a:p>
            <a:pPr algn="ctr" eaLnBrk="1" hangingPunct="1"/>
            <a:r>
              <a:rPr lang="pt-BR" sz="3200" dirty="0" smtClean="0"/>
              <a:t>Estrutura Molecular e Ligação Química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37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0294" y="908720"/>
            <a:ext cx="45148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67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8394" y="908720"/>
            <a:ext cx="44386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66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150" y="692696"/>
            <a:ext cx="44577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67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1631" y="764704"/>
            <a:ext cx="59721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1238" y="620688"/>
            <a:ext cx="45815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62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056" y="1052736"/>
            <a:ext cx="45053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02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9356" y="1052736"/>
            <a:ext cx="42767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42386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52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2300" y="764704"/>
            <a:ext cx="41243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17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056" y="1268760"/>
            <a:ext cx="45053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06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5243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07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056" y="1340768"/>
            <a:ext cx="45053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21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3631" y="1268760"/>
            <a:ext cx="44481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832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018096"/>
            <a:ext cx="32575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94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4019" y="908720"/>
            <a:ext cx="58674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48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925389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Um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 smtClean="0"/>
              <a:t>Estrutura </a:t>
            </a:r>
            <a:r>
              <a:rPr lang="pt-BR" sz="2700" dirty="0"/>
              <a:t>Atômica, Ligações </a:t>
            </a:r>
          </a:p>
          <a:p>
            <a:pPr algn="ctr" eaLnBrk="1" hangingPunct="1"/>
            <a:r>
              <a:rPr lang="pt-BR" sz="2700" dirty="0"/>
              <a:t>e Estereoquímica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6</a:t>
            </a:r>
          </a:p>
          <a:p>
            <a:pPr algn="ctr" eaLnBrk="1" hangingPunct="1"/>
            <a:r>
              <a:rPr lang="pt-BR" sz="3200" dirty="0" smtClean="0"/>
              <a:t>Simetria Molecular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05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412776"/>
            <a:ext cx="33147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1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8394" y="1124744"/>
            <a:ext cx="44386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20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3612" y="1412776"/>
            <a:ext cx="46767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27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4812" y="980728"/>
            <a:ext cx="39624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60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2681" y="1196752"/>
            <a:ext cx="44100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25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4187" y="1438275"/>
            <a:ext cx="44005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67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925389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Um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 smtClean="0"/>
              <a:t>Estrutura </a:t>
            </a:r>
            <a:r>
              <a:rPr lang="pt-BR" sz="2700" dirty="0"/>
              <a:t>Atômica, Ligações </a:t>
            </a:r>
          </a:p>
          <a:p>
            <a:pPr algn="ctr" eaLnBrk="1" hangingPunct="1"/>
            <a:r>
              <a:rPr lang="pt-BR" sz="2700" dirty="0"/>
              <a:t>e Estereoquímica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7</a:t>
            </a:r>
          </a:p>
          <a:p>
            <a:pPr algn="ctr" eaLnBrk="1" hangingPunct="1"/>
            <a:r>
              <a:rPr lang="pt-BR" sz="3200" dirty="0" smtClean="0"/>
              <a:t>Estereoquímica e Teorias </a:t>
            </a:r>
          </a:p>
          <a:p>
            <a:pPr algn="ctr" eaLnBrk="1" hangingPunct="1"/>
            <a:r>
              <a:rPr lang="pt-BR" sz="3200" dirty="0" smtClean="0"/>
              <a:t>de Repulsão Intereletrônica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31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2194" y="1124744"/>
            <a:ext cx="45910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17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124744"/>
            <a:ext cx="46101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43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8578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2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769" y="1268760"/>
            <a:ext cx="45339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635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7236" y="836712"/>
            <a:ext cx="3280965" cy="359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87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052736"/>
            <a:ext cx="46672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57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88" y="980728"/>
            <a:ext cx="45434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20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031" y="1156659"/>
            <a:ext cx="49053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52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344" y="1268760"/>
            <a:ext cx="44767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49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184445"/>
            <a:ext cx="37147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80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71146"/>
            <a:ext cx="5443733" cy="235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93788"/>
            <a:ext cx="1610798" cy="13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55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2194" y="1371600"/>
            <a:ext cx="45910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79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Estrutura Atômica, Ligações e Estereoquímica – Henrique E. Toma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9731" y="692696"/>
            <a:ext cx="58959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8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</Template>
  <TotalTime>97</TotalTime>
  <Words>2181</Words>
  <Application>Microsoft Office PowerPoint</Application>
  <PresentationFormat>Apresentação na tela (4:3)</PresentationFormat>
  <Paragraphs>338</Paragraphs>
  <Slides>88</Slides>
  <Notes>88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88</vt:i4>
      </vt:variant>
    </vt:vector>
  </HeadingPairs>
  <TitlesOfParts>
    <vt:vector size="89" baseType="lpstr">
      <vt:lpstr>Modelo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Cleide</dc:creator>
  <cp:lastModifiedBy>Carol</cp:lastModifiedBy>
  <cp:revision>10</cp:revision>
  <dcterms:created xsi:type="dcterms:W3CDTF">2013-06-16T16:22:36Z</dcterms:created>
  <dcterms:modified xsi:type="dcterms:W3CDTF">2013-10-01T17:35:35Z</dcterms:modified>
</cp:coreProperties>
</file>