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1212" r:id="rId2"/>
    <p:sldId id="268" r:id="rId3"/>
    <p:sldId id="1379" r:id="rId4"/>
    <p:sldId id="924" r:id="rId5"/>
    <p:sldId id="925" r:id="rId6"/>
    <p:sldId id="926" r:id="rId7"/>
    <p:sldId id="927" r:id="rId8"/>
    <p:sldId id="929" r:id="rId9"/>
    <p:sldId id="931" r:id="rId10"/>
    <p:sldId id="933" r:id="rId11"/>
    <p:sldId id="935" r:id="rId12"/>
    <p:sldId id="939" r:id="rId13"/>
    <p:sldId id="943" r:id="rId14"/>
    <p:sldId id="944" r:id="rId15"/>
    <p:sldId id="1462" r:id="rId16"/>
    <p:sldId id="946" r:id="rId17"/>
    <p:sldId id="1259" r:id="rId18"/>
    <p:sldId id="1380" r:id="rId19"/>
    <p:sldId id="947" r:id="rId20"/>
    <p:sldId id="949" r:id="rId21"/>
    <p:sldId id="950" r:id="rId22"/>
    <p:sldId id="1463" r:id="rId23"/>
    <p:sldId id="953" r:id="rId24"/>
    <p:sldId id="1269" r:id="rId25"/>
    <p:sldId id="1272" r:id="rId26"/>
    <p:sldId id="1266" r:id="rId27"/>
    <p:sldId id="1274" r:id="rId28"/>
    <p:sldId id="1338" r:id="rId29"/>
    <p:sldId id="1276" r:id="rId30"/>
    <p:sldId id="1464" r:id="rId31"/>
    <p:sldId id="1282" r:id="rId32"/>
    <p:sldId id="1281" r:id="rId33"/>
    <p:sldId id="1287" r:id="rId34"/>
    <p:sldId id="1286" r:id="rId35"/>
    <p:sldId id="1290" r:id="rId36"/>
    <p:sldId id="1289" r:id="rId37"/>
    <p:sldId id="1292" r:id="rId38"/>
    <p:sldId id="1291" r:id="rId39"/>
    <p:sldId id="1294" r:id="rId40"/>
    <p:sldId id="1465" r:id="rId41"/>
    <p:sldId id="1296" r:id="rId42"/>
    <p:sldId id="1298" r:id="rId43"/>
    <p:sldId id="1339" r:id="rId44"/>
    <p:sldId id="1466" r:id="rId45"/>
    <p:sldId id="1302" r:id="rId46"/>
    <p:sldId id="1303" r:id="rId47"/>
    <p:sldId id="1301" r:id="rId48"/>
    <p:sldId id="1305" r:id="rId49"/>
    <p:sldId id="1304" r:id="rId50"/>
    <p:sldId id="1307" r:id="rId51"/>
    <p:sldId id="1306" r:id="rId52"/>
    <p:sldId id="1433" r:id="rId53"/>
    <p:sldId id="1310" r:id="rId54"/>
    <p:sldId id="1313" r:id="rId55"/>
    <p:sldId id="1315" r:id="rId56"/>
    <p:sldId id="1314" r:id="rId57"/>
    <p:sldId id="1435" r:id="rId58"/>
    <p:sldId id="1316" r:id="rId59"/>
    <p:sldId id="1318" r:id="rId60"/>
    <p:sldId id="1319" r:id="rId61"/>
    <p:sldId id="1467" r:id="rId62"/>
    <p:sldId id="1324" r:id="rId63"/>
    <p:sldId id="1468" r:id="rId64"/>
    <p:sldId id="1438" r:id="rId65"/>
    <p:sldId id="1439" r:id="rId66"/>
    <p:sldId id="1469" r:id="rId67"/>
    <p:sldId id="1441" r:id="rId68"/>
    <p:sldId id="1442" r:id="rId69"/>
    <p:sldId id="1443" r:id="rId70"/>
    <p:sldId id="1444" r:id="rId71"/>
    <p:sldId id="1447" r:id="rId72"/>
    <p:sldId id="1470" r:id="rId73"/>
    <p:sldId id="1448" r:id="rId74"/>
    <p:sldId id="1449" r:id="rId75"/>
    <p:sldId id="1450" r:id="rId76"/>
    <p:sldId id="1451" r:id="rId77"/>
    <p:sldId id="1453" r:id="rId78"/>
    <p:sldId id="1446" r:id="rId79"/>
    <p:sldId id="1455" r:id="rId80"/>
  </p:sldIdLst>
  <p:sldSz cx="9144000" cy="6858000" type="screen4x3"/>
  <p:notesSz cx="9144000" cy="6858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>
      <p:cViewPr>
        <p:scale>
          <a:sx n="94" d="100"/>
          <a:sy n="94" d="100"/>
        </p:scale>
        <p:origin x="-87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700" y="-10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321C22-868C-4F07-B6A4-F06B99D5415A}" type="datetimeFigureOut">
              <a:rPr lang="pt-BR"/>
              <a:pPr>
                <a:defRPr/>
              </a:pPr>
              <a:t>02/01/2013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E17B4-2D1F-4EB2-AE05-9EDCBB6752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5469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FA7790-EA15-479B-AF63-93CE6C35B42E}" type="datetimeFigureOut">
              <a:rPr lang="pt-BR"/>
              <a:pPr>
                <a:defRPr/>
              </a:pPr>
              <a:t>02/01/2013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438E59-D45F-43DC-BC8B-477FB0CB4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809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Ergonomia – Projeto e Produção – Itiro Iida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60401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43852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30830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97243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647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1141863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73570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341384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168349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47567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  <p:extLst>
      <p:ext uri="{BB962C8B-B14F-4D97-AF65-F5344CB8AC3E}">
        <p14:creationId xmlns:p14="http://schemas.microsoft.com/office/powerpoint/2010/main" val="228028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Rodapé 8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/>
              <a:t>Instalações hidráulicas e o projeto de arquitetura - 2ª Edição - Roberto de Carvalho Júnior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poio@blucher.com.b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retângulo 2"/>
          <p:cNvSpPr/>
          <p:nvPr/>
        </p:nvSpPr>
        <p:spPr>
          <a:xfrm rot="16200000">
            <a:off x="7536657" y="5034756"/>
            <a:ext cx="1214438" cy="1216025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92113" y="320675"/>
            <a:ext cx="8359775" cy="59293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357563" y="5892800"/>
            <a:ext cx="2500312" cy="64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/>
          </a:p>
        </p:txBody>
      </p:sp>
      <p:sp>
        <p:nvSpPr>
          <p:cNvPr id="2053" name="CaixaDeTexto 2"/>
          <p:cNvSpPr txBox="1">
            <a:spLocks noChangeArrowheads="1"/>
          </p:cNvSpPr>
          <p:nvPr/>
        </p:nvSpPr>
        <p:spPr bwMode="auto">
          <a:xfrm>
            <a:off x="642938" y="749300"/>
            <a:ext cx="793115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dirty="0"/>
              <a:t>Caro Professor,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Este material de apoio é gratuito e para uso exclusivo em sala de aula. Não pode ser comercializado.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Ele não contém vírus ou qualquer instrumento de controle sobre seu uso.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Queremos ouvir sua opinião e suas sugestões sobre como aprimorar esta ferramenta e esperamos com ela contribuir para o sucesso de sua aula.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Por favor, escreva para </a:t>
            </a:r>
            <a:r>
              <a:rPr lang="pt-BR" dirty="0">
                <a:hlinkClick r:id="rId2"/>
              </a:rPr>
              <a:t>apoio@blucher.com.br</a:t>
            </a:r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Boa aula!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  <p:pic>
        <p:nvPicPr>
          <p:cNvPr id="2054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5929313"/>
            <a:ext cx="18796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26" y="692696"/>
            <a:ext cx="46577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764704"/>
            <a:ext cx="46958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764704"/>
            <a:ext cx="66960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404664"/>
            <a:ext cx="339090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44" y="620688"/>
            <a:ext cx="33337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14</a:t>
            </a:r>
          </a:p>
          <a:p>
            <a:pPr algn="ctr" eaLnBrk="1" hangingPunct="1"/>
            <a:r>
              <a:rPr lang="pt-BR" sz="3200" dirty="0" smtClean="0"/>
              <a:t>Prumadas Hidráulicas e Elementos Estruturais 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619" y="836712"/>
            <a:ext cx="46482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8261"/>
            <a:ext cx="4714875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92696"/>
            <a:ext cx="47910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val="104897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43" y="548680"/>
            <a:ext cx="46863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 smtClean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  <a:endParaRPr lang="pt-BR" sz="155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075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43500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5" descr="capa bioetanol si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85750"/>
            <a:ext cx="4143375" cy="592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92696"/>
            <a:ext cx="47053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87363" y="4917604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94" y="620688"/>
            <a:ext cx="67913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15</a:t>
            </a:r>
          </a:p>
          <a:p>
            <a:pPr algn="ctr" eaLnBrk="1" hangingPunct="1"/>
            <a:r>
              <a:rPr lang="pt-BR" sz="3200" dirty="0" smtClean="0"/>
              <a:t>Novos Conceitos de Banheiros 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3864843" cy="412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331" y="828675"/>
            <a:ext cx="30099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70" y="745502"/>
            <a:ext cx="30003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57" y="692696"/>
            <a:ext cx="29527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144" y="548680"/>
            <a:ext cx="4629150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6672"/>
            <a:ext cx="6079008" cy="40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859136" cy="383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13</a:t>
            </a:r>
          </a:p>
          <a:p>
            <a:pPr algn="ctr" eaLnBrk="1" hangingPunct="1"/>
            <a:r>
              <a:rPr lang="pt-BR" sz="3200" dirty="0" smtClean="0"/>
              <a:t>Novos Conceitos e Tecnologias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1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16</a:t>
            </a:r>
          </a:p>
          <a:p>
            <a:pPr algn="ctr" eaLnBrk="1" hangingPunct="1"/>
            <a:r>
              <a:rPr lang="pt-BR" sz="3200" dirty="0" smtClean="0"/>
              <a:t>Compartimentos Rebatidos 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8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802" y="360253"/>
            <a:ext cx="4205833" cy="41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332656"/>
            <a:ext cx="4445669" cy="4355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8680"/>
            <a:ext cx="4126681" cy="394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507" y="404664"/>
            <a:ext cx="4378424" cy="42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272" y="369751"/>
            <a:ext cx="4318893" cy="4230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767" y="548679"/>
            <a:ext cx="4044114" cy="392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404664"/>
            <a:ext cx="67722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871" y="548680"/>
            <a:ext cx="6261695" cy="404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5400600" cy="3648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404664"/>
            <a:ext cx="4638675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17</a:t>
            </a:r>
          </a:p>
          <a:p>
            <a:pPr algn="ctr" eaLnBrk="1" hangingPunct="1"/>
            <a:r>
              <a:rPr lang="pt-BR" sz="3200" dirty="0" smtClean="0"/>
              <a:t>Sistema </a:t>
            </a:r>
            <a:r>
              <a:rPr lang="pt-BR" sz="3200" dirty="0" err="1" smtClean="0"/>
              <a:t>Dry</a:t>
            </a:r>
            <a:r>
              <a:rPr lang="pt-BR" sz="3200" dirty="0" smtClean="0"/>
              <a:t> Wall e </a:t>
            </a:r>
          </a:p>
          <a:p>
            <a:pPr algn="ctr" eaLnBrk="1" hangingPunct="1"/>
            <a:r>
              <a:rPr lang="pt-BR" sz="3200" dirty="0" smtClean="0"/>
              <a:t>Instalações Hidráulicas  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3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868" y="332656"/>
            <a:ext cx="4459701" cy="429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1" y="459723"/>
            <a:ext cx="47529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1" y="332656"/>
            <a:ext cx="47148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18</a:t>
            </a:r>
          </a:p>
          <a:p>
            <a:pPr algn="ctr" eaLnBrk="1" hangingPunct="1"/>
            <a:r>
              <a:rPr lang="pt-BR" sz="3200" dirty="0" smtClean="0"/>
              <a:t>Instalações Hidráulicas em </a:t>
            </a:r>
          </a:p>
          <a:p>
            <a:pPr algn="ctr" eaLnBrk="1" hangingPunct="1"/>
            <a:r>
              <a:rPr lang="pt-BR" sz="3200" dirty="0" smtClean="0"/>
              <a:t>Alvenaria Estrutural  </a:t>
            </a:r>
            <a:endParaRPr lang="pt-BR" sz="3200" dirty="0"/>
          </a:p>
          <a:p>
            <a:pPr algn="ctr" eaLnBrk="1" hangingPunct="1"/>
            <a:r>
              <a:rPr lang="pt-BR" sz="2800" dirty="0"/>
              <a:t> </a:t>
            </a:r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85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228184" y="846296"/>
            <a:ext cx="1944216" cy="5112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4377"/>
            <a:ext cx="4486071" cy="5536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62" y="290513"/>
            <a:ext cx="4414713" cy="4334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647" y="404662"/>
            <a:ext cx="4128977" cy="394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47815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2" y="332656"/>
            <a:ext cx="47148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37640" y="4929187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79"/>
            <a:ext cx="4186483" cy="401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48680"/>
            <a:ext cx="47625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994" y="620688"/>
            <a:ext cx="474345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19</a:t>
            </a:r>
          </a:p>
          <a:p>
            <a:pPr algn="ctr" eaLnBrk="1" hangingPunct="1"/>
            <a:r>
              <a:rPr lang="pt-BR" sz="2800" dirty="0" smtClean="0"/>
              <a:t>Instalações Hidráulicas em </a:t>
            </a:r>
          </a:p>
          <a:p>
            <a:pPr algn="ctr" eaLnBrk="1" hangingPunct="1"/>
            <a:r>
              <a:rPr lang="pt-BR" sz="2800" dirty="0" smtClean="0"/>
              <a:t>Sistema Steel Frame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260648"/>
            <a:ext cx="47529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68" y="620688"/>
            <a:ext cx="22764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2" y="620688"/>
            <a:ext cx="2352675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764704"/>
            <a:ext cx="46577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20</a:t>
            </a:r>
          </a:p>
          <a:p>
            <a:pPr algn="ctr" eaLnBrk="1" hangingPunct="1"/>
            <a:r>
              <a:rPr lang="pt-BR" sz="2800" dirty="0" smtClean="0"/>
              <a:t>Instalações Hidráulicas em </a:t>
            </a:r>
          </a:p>
          <a:p>
            <a:pPr algn="ctr" eaLnBrk="1" hangingPunct="1"/>
            <a:r>
              <a:rPr lang="pt-BR" sz="2800" dirty="0" smtClean="0"/>
              <a:t>Sistema Wood Frame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444208" y="548680"/>
            <a:ext cx="2016224" cy="50877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7526"/>
            <a:ext cx="5287004" cy="492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04664"/>
            <a:ext cx="4695825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37640" y="4929187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88" y="692696"/>
            <a:ext cx="467677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56" y="404664"/>
            <a:ext cx="4676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21</a:t>
            </a:r>
          </a:p>
          <a:p>
            <a:pPr algn="ctr" eaLnBrk="1" hangingPunct="1"/>
            <a:r>
              <a:rPr lang="pt-BR" sz="2800" dirty="0" smtClean="0"/>
              <a:t>Instalações Hidráulicas em </a:t>
            </a:r>
          </a:p>
          <a:p>
            <a:pPr algn="ctr" eaLnBrk="1" hangingPunct="1"/>
            <a:r>
              <a:rPr lang="pt-BR" sz="2800" dirty="0" smtClean="0"/>
              <a:t>Sistema PVC + Concreto 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12" y="404664"/>
            <a:ext cx="5954613" cy="399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22</a:t>
            </a:r>
          </a:p>
          <a:p>
            <a:pPr algn="ctr" eaLnBrk="1" hangingPunct="1"/>
            <a:r>
              <a:rPr lang="pt-BR" sz="2800" dirty="0" smtClean="0"/>
              <a:t>Piso Radiante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013746" cy="425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71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4705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94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23</a:t>
            </a:r>
          </a:p>
          <a:p>
            <a:pPr algn="ctr" eaLnBrk="1" hangingPunct="1"/>
            <a:r>
              <a:rPr lang="pt-BR" sz="2800" dirty="0" smtClean="0"/>
              <a:t>Efeitos Ornamentais em Água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92696"/>
            <a:ext cx="47244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3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81" y="908720"/>
            <a:ext cx="47625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val="313209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23" y="548680"/>
            <a:ext cx="46767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33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656" y="764704"/>
            <a:ext cx="48101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19" y="404664"/>
            <a:ext cx="395179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val="1350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6775"/>
            <a:ext cx="6187923" cy="3775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</p:spTree>
    <p:extLst>
      <p:ext uri="{BB962C8B-B14F-4D97-AF65-F5344CB8AC3E}">
        <p14:creationId xmlns:p14="http://schemas.microsoft.com/office/powerpoint/2010/main" val="906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728663" y="107156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300" dirty="0" smtClean="0"/>
              <a:t>Instalações Hidráulicas e o</a:t>
            </a:r>
            <a:endParaRPr lang="pt-BR" sz="3300" dirty="0"/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Projeto de Arquitetura</a:t>
            </a:r>
            <a:endParaRPr lang="pt-BR" sz="2900" dirty="0">
              <a:latin typeface="+mj-lt"/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900" dirty="0" smtClean="0">
                <a:latin typeface="+mj-lt"/>
                <a:ea typeface="+mj-ea"/>
                <a:cs typeface="Arial" pitchFamily="34" charset="0"/>
              </a:rPr>
              <a:t>6ª </a:t>
            </a:r>
            <a:r>
              <a:rPr lang="pt-BR" sz="2900" dirty="0">
                <a:latin typeface="+mj-lt"/>
                <a:ea typeface="+mj-ea"/>
                <a:cs typeface="Arial" pitchFamily="34" charset="0"/>
              </a:rPr>
              <a:t>Edição</a:t>
            </a:r>
          </a:p>
        </p:txBody>
      </p:sp>
      <p:sp>
        <p:nvSpPr>
          <p:cNvPr id="4099" name="CaixaDeTexto 6"/>
          <p:cNvSpPr txBox="1">
            <a:spLocks noChangeArrowheads="1"/>
          </p:cNvSpPr>
          <p:nvPr/>
        </p:nvSpPr>
        <p:spPr bwMode="auto">
          <a:xfrm>
            <a:off x="714375" y="3143250"/>
            <a:ext cx="76438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dirty="0" smtClean="0"/>
              <a:t>Capítulo 24</a:t>
            </a:r>
          </a:p>
          <a:p>
            <a:pPr algn="ctr" eaLnBrk="1" hangingPunct="1"/>
            <a:r>
              <a:rPr lang="pt-BR" sz="2800" dirty="0" smtClean="0"/>
              <a:t>Piscina no Projeto Arquitetônico</a:t>
            </a:r>
            <a:endParaRPr lang="pt-BR" sz="2800" dirty="0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4101" name="Picture 6" descr="D:\01. Trabalhos\Editora Blücher\Material de Apoio\Instalações Hidráulicas e o Projeto de Arquitetura\Logo Blucher - Azu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610225"/>
            <a:ext cx="15001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4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31" y="404664"/>
            <a:ext cx="67151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8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5651163" cy="367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5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6084168" y="389834"/>
            <a:ext cx="2088232" cy="57537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059"/>
            <a:ext cx="4186766" cy="57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58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197" y="590550"/>
            <a:ext cx="47148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6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9" y="404663"/>
            <a:ext cx="5930800" cy="409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8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48680"/>
            <a:ext cx="67437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73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277" y="620688"/>
            <a:ext cx="67437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4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672"/>
            <a:ext cx="3610719" cy="40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Rodapé 1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z="1550" dirty="0">
                <a:solidFill>
                  <a:schemeClr val="bg1">
                    <a:lumMod val="65000"/>
                  </a:schemeClr>
                </a:solidFill>
              </a:rPr>
              <a:t>Instalações Hidráulicas e o Projeto de Arquitetura – Roberto de Carvalho Júnior 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28625" y="4929188"/>
            <a:ext cx="8358188" cy="12144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8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Adicione aqui o Texto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404664"/>
            <a:ext cx="46386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3362</TotalTime>
  <Words>2082</Words>
  <Application>Microsoft Office PowerPoint</Application>
  <PresentationFormat>Apresentação na tela (4:3)</PresentationFormat>
  <Paragraphs>306</Paragraphs>
  <Slides>79</Slides>
  <Notes>78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Cleide 2</cp:lastModifiedBy>
  <cp:revision>381</cp:revision>
  <dcterms:created xsi:type="dcterms:W3CDTF">2009-06-26T18:27:40Z</dcterms:created>
  <dcterms:modified xsi:type="dcterms:W3CDTF">2013-01-02T13:49:28Z</dcterms:modified>
</cp:coreProperties>
</file>