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3"/>
  </p:notesMasterIdLst>
  <p:handoutMasterIdLst>
    <p:handoutMasterId r:id="rId124"/>
  </p:handoutMasterIdLst>
  <p:sldIdLst>
    <p:sldId id="1212" r:id="rId2"/>
    <p:sldId id="268" r:id="rId3"/>
    <p:sldId id="1379" r:id="rId4"/>
    <p:sldId id="924" r:id="rId5"/>
    <p:sldId id="925" r:id="rId6"/>
    <p:sldId id="926" r:id="rId7"/>
    <p:sldId id="927" r:id="rId8"/>
    <p:sldId id="929" r:id="rId9"/>
    <p:sldId id="931" r:id="rId10"/>
    <p:sldId id="933" r:id="rId11"/>
    <p:sldId id="935" r:id="rId12"/>
    <p:sldId id="939" r:id="rId13"/>
    <p:sldId id="943" r:id="rId14"/>
    <p:sldId id="944" r:id="rId15"/>
    <p:sldId id="945" r:id="rId16"/>
    <p:sldId id="946" r:id="rId17"/>
    <p:sldId id="1259" r:id="rId18"/>
    <p:sldId id="1380" r:id="rId19"/>
    <p:sldId id="947" r:id="rId20"/>
    <p:sldId id="949" r:id="rId21"/>
    <p:sldId id="950" r:id="rId22"/>
    <p:sldId id="951" r:id="rId23"/>
    <p:sldId id="953" r:id="rId24"/>
    <p:sldId id="1269" r:id="rId25"/>
    <p:sldId id="1272" r:id="rId26"/>
    <p:sldId id="1266" r:id="rId27"/>
    <p:sldId id="1274" r:id="rId28"/>
    <p:sldId id="1338" r:id="rId29"/>
    <p:sldId id="1276" r:id="rId30"/>
    <p:sldId id="1283" r:id="rId31"/>
    <p:sldId id="1282" r:id="rId32"/>
    <p:sldId id="1281" r:id="rId33"/>
    <p:sldId id="1287" r:id="rId34"/>
    <p:sldId id="1286" r:id="rId35"/>
    <p:sldId id="1290" r:id="rId36"/>
    <p:sldId id="1289" r:id="rId37"/>
    <p:sldId id="1292" r:id="rId38"/>
    <p:sldId id="1291" r:id="rId39"/>
    <p:sldId id="1294" r:id="rId40"/>
    <p:sldId id="1295" r:id="rId41"/>
    <p:sldId id="1296" r:id="rId42"/>
    <p:sldId id="1298" r:id="rId43"/>
    <p:sldId id="1339" r:id="rId44"/>
    <p:sldId id="1297" r:id="rId45"/>
    <p:sldId id="1302" r:id="rId46"/>
    <p:sldId id="1303" r:id="rId47"/>
    <p:sldId id="1301" r:id="rId48"/>
    <p:sldId id="1305" r:id="rId49"/>
    <p:sldId id="1304" r:id="rId50"/>
    <p:sldId id="1307" r:id="rId51"/>
    <p:sldId id="1306" r:id="rId52"/>
    <p:sldId id="1433" r:id="rId53"/>
    <p:sldId id="1310" r:id="rId54"/>
    <p:sldId id="1313" r:id="rId55"/>
    <p:sldId id="1315" r:id="rId56"/>
    <p:sldId id="1314" r:id="rId57"/>
    <p:sldId id="1434" r:id="rId58"/>
    <p:sldId id="1435" r:id="rId59"/>
    <p:sldId id="1316" r:id="rId60"/>
    <p:sldId id="1318" r:id="rId61"/>
    <p:sldId id="1319" r:id="rId62"/>
    <p:sldId id="1436" r:id="rId63"/>
    <p:sldId id="1322" r:id="rId64"/>
    <p:sldId id="1324" r:id="rId65"/>
    <p:sldId id="1437" r:id="rId66"/>
    <p:sldId id="1438" r:id="rId67"/>
    <p:sldId id="1439" r:id="rId68"/>
    <p:sldId id="1440" r:id="rId69"/>
    <p:sldId id="1441" r:id="rId70"/>
    <p:sldId id="1442" r:id="rId71"/>
    <p:sldId id="1443" r:id="rId72"/>
    <p:sldId id="1444" r:id="rId73"/>
    <p:sldId id="1447" r:id="rId74"/>
    <p:sldId id="1445" r:id="rId75"/>
    <p:sldId id="1448" r:id="rId76"/>
    <p:sldId id="1449" r:id="rId77"/>
    <p:sldId id="1450" r:id="rId78"/>
    <p:sldId id="1451" r:id="rId79"/>
    <p:sldId id="1454" r:id="rId80"/>
    <p:sldId id="1453" r:id="rId81"/>
    <p:sldId id="1446" r:id="rId82"/>
    <p:sldId id="1455" r:id="rId83"/>
    <p:sldId id="1456" r:id="rId84"/>
    <p:sldId id="1457" r:id="rId85"/>
    <p:sldId id="1458" r:id="rId86"/>
    <p:sldId id="1323" r:id="rId87"/>
    <p:sldId id="1320" r:id="rId88"/>
    <p:sldId id="1329" r:id="rId89"/>
    <p:sldId id="1328" r:id="rId90"/>
    <p:sldId id="1331" r:id="rId91"/>
    <p:sldId id="1459" r:id="rId92"/>
    <p:sldId id="1382" r:id="rId93"/>
    <p:sldId id="1385" r:id="rId94"/>
    <p:sldId id="1386" r:id="rId95"/>
    <p:sldId id="1460" r:id="rId96"/>
    <p:sldId id="1387" r:id="rId97"/>
    <p:sldId id="1388" r:id="rId98"/>
    <p:sldId id="1389" r:id="rId99"/>
    <p:sldId id="1390" r:id="rId100"/>
    <p:sldId id="1391" r:id="rId101"/>
    <p:sldId id="1392" r:id="rId102"/>
    <p:sldId id="1383" r:id="rId103"/>
    <p:sldId id="1394" r:id="rId104"/>
    <p:sldId id="1395" r:id="rId105"/>
    <p:sldId id="1398" r:id="rId106"/>
    <p:sldId id="1396" r:id="rId107"/>
    <p:sldId id="1354" r:id="rId108"/>
    <p:sldId id="1399" r:id="rId109"/>
    <p:sldId id="1400" r:id="rId110"/>
    <p:sldId id="1401" r:id="rId111"/>
    <p:sldId id="1402" r:id="rId112"/>
    <p:sldId id="1461" r:id="rId113"/>
    <p:sldId id="1403" r:id="rId114"/>
    <p:sldId id="1404" r:id="rId115"/>
    <p:sldId id="1405" r:id="rId116"/>
    <p:sldId id="1406" r:id="rId117"/>
    <p:sldId id="1407" r:id="rId118"/>
    <p:sldId id="1408" r:id="rId119"/>
    <p:sldId id="1362" r:id="rId120"/>
    <p:sldId id="1412" r:id="rId121"/>
    <p:sldId id="1411" r:id="rId122"/>
  </p:sldIdLst>
  <p:sldSz cx="9144000" cy="6858000" type="screen4x3"/>
  <p:notesSz cx="9144000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>
        <p:scale>
          <a:sx n="94" d="100"/>
          <a:sy n="94" d="100"/>
        </p:scale>
        <p:origin x="-87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00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321C22-868C-4F07-B6A4-F06B99D5415A}" type="datetimeFigureOut">
              <a:rPr lang="pt-BR"/>
              <a:pPr>
                <a:defRPr/>
              </a:pPr>
              <a:t>02/01/2013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E17B4-2D1F-4EB2-AE05-9EDCBB6752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5469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FA7790-EA15-479B-AF63-93CE6C35B42E}" type="datetimeFigureOut">
              <a:rPr lang="pt-BR"/>
              <a:pPr>
                <a:defRPr/>
              </a:pPr>
              <a:t>02/01/2013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438E59-D45F-43DC-BC8B-477FB0CB4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8095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60401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43852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30830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97243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26476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14186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373570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341384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16834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47567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28028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Rodapé 8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poio@blucher.com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/>
        </p:nvSpPr>
        <p:spPr>
          <a:xfrm rot="16200000">
            <a:off x="7536657" y="5034756"/>
            <a:ext cx="1214438" cy="121602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92113" y="320675"/>
            <a:ext cx="8359775" cy="5929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357563" y="5892800"/>
            <a:ext cx="2500312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2053" name="CaixaDeTexto 2"/>
          <p:cNvSpPr txBox="1">
            <a:spLocks noChangeArrowheads="1"/>
          </p:cNvSpPr>
          <p:nvPr/>
        </p:nvSpPr>
        <p:spPr bwMode="auto">
          <a:xfrm>
            <a:off x="642938" y="749300"/>
            <a:ext cx="79311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Caro Professor,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Este material de apoio é gratuito e para uso exclusivo em sala de aula. Não pode ser comercializado.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Ele não contém vírus ou qualquer instrumento de controle sobre seu uso.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Queremos ouvir sua opinião e suas sugestões sobre como aprimorar esta ferramenta e esperamos com ela contribuir para o sucesso de sua aula.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Por favor, escreva para </a:t>
            </a:r>
            <a:r>
              <a:rPr lang="pt-BR">
                <a:hlinkClick r:id="rId2"/>
              </a:rPr>
              <a:t>apoio@blucher.com.br</a:t>
            </a:r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Boa aula!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</p:txBody>
      </p:sp>
      <p:pic>
        <p:nvPicPr>
          <p:cNvPr id="2054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5929313"/>
            <a:ext cx="187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733425"/>
            <a:ext cx="465772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6672"/>
            <a:ext cx="4676775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  <p:extLst>
      <p:ext uri="{BB962C8B-B14F-4D97-AF65-F5344CB8AC3E}">
        <p14:creationId xmlns:p14="http://schemas.microsoft.com/office/powerpoint/2010/main" val="279458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2438"/>
            <a:ext cx="46863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  <p:extLst>
      <p:ext uri="{BB962C8B-B14F-4D97-AF65-F5344CB8AC3E}">
        <p14:creationId xmlns:p14="http://schemas.microsoft.com/office/powerpoint/2010/main" val="878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750" y="692696"/>
            <a:ext cx="469582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89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470535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6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06" y="548680"/>
            <a:ext cx="469582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02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Instalações Hidráulicas e o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Projeto de Arquitetura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6ª </a:t>
            </a:r>
            <a:r>
              <a:rPr lang="pt-BR" sz="2900" dirty="0">
                <a:latin typeface="+mj-lt"/>
                <a:ea typeface="+mj-ea"/>
                <a:cs typeface="Arial" pitchFamily="34" charset="0"/>
              </a:rPr>
              <a:t>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12</a:t>
            </a:r>
          </a:p>
          <a:p>
            <a:pPr algn="ctr" eaLnBrk="1" hangingPunct="1"/>
            <a:r>
              <a:rPr lang="pt-BR" sz="3200" dirty="0" smtClean="0"/>
              <a:t>Adequação das Instalações</a:t>
            </a:r>
            <a:endParaRPr lang="pt-BR" sz="3200" dirty="0"/>
          </a:p>
          <a:p>
            <a:pPr algn="ctr" eaLnBrk="1" hangingPunct="1"/>
            <a:r>
              <a:rPr lang="pt-BR" sz="2800" dirty="0"/>
              <a:t> 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61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548680"/>
            <a:ext cx="6667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6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519" y="764704"/>
            <a:ext cx="47244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476672"/>
            <a:ext cx="679132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59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372201" y="476672"/>
            <a:ext cx="2088231" cy="532859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76672"/>
            <a:ext cx="5521592" cy="545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3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31" y="756237"/>
            <a:ext cx="46767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044" y="836712"/>
            <a:ext cx="470535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9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364088" y="410370"/>
            <a:ext cx="2448272" cy="57332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0369"/>
            <a:ext cx="2920043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1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364088" y="410370"/>
            <a:ext cx="2448272" cy="57332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4549"/>
            <a:ext cx="2996375" cy="587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11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706" y="620688"/>
            <a:ext cx="477202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83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78" y="411673"/>
            <a:ext cx="3312765" cy="408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2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512" y="764704"/>
            <a:ext cx="46863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5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519" y="332656"/>
            <a:ext cx="472440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0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2656"/>
            <a:ext cx="4057054" cy="447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9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31" y="620688"/>
            <a:ext cx="475297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69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2" y="836712"/>
            <a:ext cx="66579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59" y="836712"/>
            <a:ext cx="67627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94" y="349672"/>
            <a:ext cx="672465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0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5532090" cy="366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344" y="980728"/>
            <a:ext cx="676275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619" y="828675"/>
            <a:ext cx="46482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519" y="1124744"/>
            <a:ext cx="47244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372200" y="476673"/>
            <a:ext cx="1872208" cy="55446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1103"/>
            <a:ext cx="4327087" cy="587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12160" y="476673"/>
            <a:ext cx="2016224" cy="56549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8356"/>
            <a:ext cx="4183087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12160" y="548682"/>
            <a:ext cx="2376264" cy="53285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523845"/>
            <a:ext cx="4104456" cy="541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97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36712"/>
            <a:ext cx="47815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5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143500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m 5" descr="capa bioetanol si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85750"/>
            <a:ext cx="4143375" cy="592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12160" y="492696"/>
            <a:ext cx="2088232" cy="54006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3981465" cy="540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87363" y="491760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908720"/>
            <a:ext cx="67913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75322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87363" y="491760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44" y="907033"/>
            <a:ext cx="462915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764704"/>
            <a:ext cx="47148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819" y="642211"/>
            <a:ext cx="67818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54" y="980728"/>
            <a:ext cx="46958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181" y="476672"/>
            <a:ext cx="479107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31" y="476672"/>
            <a:ext cx="475297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692696"/>
            <a:ext cx="46958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Instalações Hidráulicas e o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Projeto de Arquitetura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6ª </a:t>
            </a:r>
            <a:r>
              <a:rPr lang="pt-BR" sz="2900" dirty="0">
                <a:latin typeface="+mj-lt"/>
                <a:ea typeface="+mj-ea"/>
                <a:cs typeface="Arial" pitchFamily="34" charset="0"/>
              </a:rPr>
              <a:t>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5</a:t>
            </a:r>
          </a:p>
          <a:p>
            <a:pPr algn="ctr" eaLnBrk="1" hangingPunct="1"/>
            <a:r>
              <a:rPr lang="pt-BR" sz="3200" dirty="0" smtClean="0"/>
              <a:t>Águas Pluviais</a:t>
            </a:r>
            <a:endParaRPr lang="pt-BR" sz="3200" dirty="0"/>
          </a:p>
          <a:p>
            <a:pPr algn="ctr" eaLnBrk="1" hangingPunct="1"/>
            <a:r>
              <a:rPr lang="pt-BR" sz="2800" dirty="0"/>
              <a:t> 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1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764704"/>
            <a:ext cx="67437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2" y="908720"/>
            <a:ext cx="46386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69" y="620688"/>
            <a:ext cx="67437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81" y="692696"/>
            <a:ext cx="471487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50" y="476672"/>
            <a:ext cx="675322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67" y="702868"/>
            <a:ext cx="67627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344" y="692695"/>
            <a:ext cx="676275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81" y="836712"/>
            <a:ext cx="677227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56" y="620688"/>
            <a:ext cx="671512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92696"/>
            <a:ext cx="463867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64704"/>
            <a:ext cx="5138712" cy="3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07058"/>
            <a:ext cx="47053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0688"/>
            <a:ext cx="470535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76321"/>
            <a:ext cx="470535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80159"/>
            <a:ext cx="3744416" cy="37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202" y="828675"/>
            <a:ext cx="46863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92696"/>
            <a:ext cx="3730352" cy="386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4055182" cy="392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156176" y="764704"/>
            <a:ext cx="2016224" cy="52565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5325"/>
            <a:ext cx="4695825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84168" y="611980"/>
            <a:ext cx="1728812" cy="53927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7725"/>
            <a:ext cx="2906969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4246931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37640" y="4929187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619" y="908720"/>
            <a:ext cx="46482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81" y="456906"/>
            <a:ext cx="6772275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5652293" cy="368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Instalações Hidráulicas e o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Projeto de Arquitetura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6ª </a:t>
            </a:r>
            <a:r>
              <a:rPr lang="pt-BR" sz="2900" dirty="0">
                <a:latin typeface="+mj-lt"/>
                <a:ea typeface="+mj-ea"/>
                <a:cs typeface="Arial" pitchFamily="34" charset="0"/>
              </a:rPr>
              <a:t>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6</a:t>
            </a:r>
          </a:p>
          <a:p>
            <a:pPr algn="ctr" eaLnBrk="1" hangingPunct="1"/>
            <a:r>
              <a:rPr lang="pt-BR" sz="3200" dirty="0" smtClean="0"/>
              <a:t>Simbologias Utilizadas em Projetos</a:t>
            </a:r>
            <a:r>
              <a:rPr lang="pt-BR" sz="2800" dirty="0" smtClean="0"/>
              <a:t> 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7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99" y="548680"/>
            <a:ext cx="68008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69" y="908720"/>
            <a:ext cx="67437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69" y="780165"/>
            <a:ext cx="68199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94" y="742043"/>
            <a:ext cx="672465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Instalações Hidráulicas e o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Projeto de Arquitetura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6ª </a:t>
            </a:r>
            <a:r>
              <a:rPr lang="pt-BR" sz="2900" dirty="0">
                <a:latin typeface="+mj-lt"/>
                <a:ea typeface="+mj-ea"/>
                <a:cs typeface="Arial" pitchFamily="34" charset="0"/>
              </a:rPr>
              <a:t>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Parte II</a:t>
            </a:r>
          </a:p>
          <a:p>
            <a:pPr algn="ctr" eaLnBrk="1" hangingPunct="1"/>
            <a:r>
              <a:rPr lang="pt-BR" sz="2800" dirty="0" smtClean="0"/>
              <a:t>As Instalações Hidráulicas e suas </a:t>
            </a:r>
          </a:p>
          <a:p>
            <a:pPr algn="ctr" eaLnBrk="1" hangingPunct="1"/>
            <a:r>
              <a:rPr lang="pt-BR" sz="2800" dirty="0" smtClean="0"/>
              <a:t>Interfaces com o Projeto Arquitetônico  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60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Instalações Hidráulicas e o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Projeto de Arquitetura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6ª </a:t>
            </a:r>
            <a:r>
              <a:rPr lang="pt-BR" sz="2900" dirty="0">
                <a:latin typeface="+mj-lt"/>
                <a:ea typeface="+mj-ea"/>
                <a:cs typeface="Arial" pitchFamily="34" charset="0"/>
              </a:rPr>
              <a:t>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7</a:t>
            </a:r>
          </a:p>
          <a:p>
            <a:pPr algn="ctr" eaLnBrk="1" hangingPunct="1"/>
            <a:r>
              <a:rPr lang="pt-BR" sz="2800" dirty="0" smtClean="0"/>
              <a:t>Aparelhos Sanitários  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444208" y="548680"/>
            <a:ext cx="2016224" cy="50877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548680"/>
            <a:ext cx="5222254" cy="522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45801"/>
            <a:ext cx="46958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37640" y="4929187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156176" y="266354"/>
            <a:ext cx="2016224" cy="587727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6353"/>
            <a:ext cx="4374491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466725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Instalações Hidráulicas e o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Projeto de Arquitetura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6ª </a:t>
            </a:r>
            <a:r>
              <a:rPr lang="pt-BR" sz="2900" dirty="0">
                <a:latin typeface="+mj-lt"/>
                <a:ea typeface="+mj-ea"/>
                <a:cs typeface="Arial" pitchFamily="34" charset="0"/>
              </a:rPr>
              <a:t>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8</a:t>
            </a:r>
          </a:p>
          <a:p>
            <a:pPr algn="ctr" eaLnBrk="1" hangingPunct="1"/>
            <a:r>
              <a:rPr lang="pt-BR" sz="2800" dirty="0" smtClean="0"/>
              <a:t>Instalações em Banheiros  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46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8680"/>
            <a:ext cx="47244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980728"/>
            <a:ext cx="47339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044" y="980728"/>
            <a:ext cx="47053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26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5503515" cy="379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71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8680"/>
            <a:ext cx="4131444" cy="398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46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935" y="692696"/>
            <a:ext cx="676275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1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0229"/>
            <a:ext cx="5258345" cy="437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3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764704"/>
            <a:ext cx="47148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166611" y="564799"/>
            <a:ext cx="2016224" cy="55788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64800"/>
            <a:ext cx="4614504" cy="557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09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099" y="692696"/>
            <a:ext cx="4735239" cy="378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33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12160" y="395674"/>
            <a:ext cx="1944216" cy="57332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0369"/>
            <a:ext cx="4193332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796136" y="426776"/>
            <a:ext cx="1944216" cy="57332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3665"/>
            <a:ext cx="2947564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2439"/>
            <a:ext cx="4792960" cy="425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2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499" y="485935"/>
            <a:ext cx="3960440" cy="396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8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499" y="162054"/>
            <a:ext cx="3960440" cy="44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5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764" y="692696"/>
            <a:ext cx="5627910" cy="353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5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805" y="652464"/>
            <a:ext cx="5733827" cy="365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6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Instalações Hidráulicas e o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Projeto de Arquitetura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6ª </a:t>
            </a:r>
            <a:r>
              <a:rPr lang="pt-BR" sz="2900" dirty="0">
                <a:latin typeface="+mj-lt"/>
                <a:ea typeface="+mj-ea"/>
                <a:cs typeface="Arial" pitchFamily="34" charset="0"/>
              </a:rPr>
              <a:t>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9</a:t>
            </a:r>
          </a:p>
          <a:p>
            <a:pPr algn="ctr" eaLnBrk="1" hangingPunct="1"/>
            <a:r>
              <a:rPr lang="pt-BR" sz="2800" dirty="0" smtClean="0"/>
              <a:t>Instalações em Cozinhas 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2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908720"/>
            <a:ext cx="46863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28675"/>
            <a:ext cx="4284141" cy="332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85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137" y="476672"/>
            <a:ext cx="4189164" cy="409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33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7" y="692696"/>
            <a:ext cx="46958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45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81" y="404664"/>
            <a:ext cx="47148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70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5920705" cy="395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0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Instalações Hidráulicas e o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Projeto de Arquitetura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6ª </a:t>
            </a:r>
            <a:r>
              <a:rPr lang="pt-BR" sz="2900" dirty="0">
                <a:latin typeface="+mj-lt"/>
                <a:ea typeface="+mj-ea"/>
                <a:cs typeface="Arial" pitchFamily="34" charset="0"/>
              </a:rPr>
              <a:t>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10</a:t>
            </a:r>
          </a:p>
          <a:p>
            <a:pPr algn="ctr" eaLnBrk="1" hangingPunct="1"/>
            <a:r>
              <a:rPr lang="pt-BR" sz="3200" dirty="0" smtClean="0"/>
              <a:t>Instalações em Áreas de Serviço</a:t>
            </a:r>
            <a:endParaRPr lang="pt-BR" sz="3200" dirty="0"/>
          </a:p>
          <a:p>
            <a:pPr algn="ctr" eaLnBrk="1" hangingPunct="1"/>
            <a:r>
              <a:rPr lang="pt-BR" sz="2800" dirty="0"/>
              <a:t> 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41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11831"/>
            <a:ext cx="4538265" cy="367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7434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4648200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186" y="908720"/>
            <a:ext cx="46958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64704"/>
            <a:ext cx="46767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4664"/>
            <a:ext cx="3600400" cy="415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Instalações Hidráulicas e o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Projeto de Arquitetura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6ª </a:t>
            </a:r>
            <a:r>
              <a:rPr lang="pt-BR" sz="2900" dirty="0">
                <a:latin typeface="+mj-lt"/>
                <a:ea typeface="+mj-ea"/>
                <a:cs typeface="Arial" pitchFamily="34" charset="0"/>
              </a:rPr>
              <a:t>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11</a:t>
            </a:r>
          </a:p>
          <a:p>
            <a:pPr algn="ctr" eaLnBrk="1" hangingPunct="1"/>
            <a:r>
              <a:rPr lang="pt-BR" sz="3200" dirty="0" smtClean="0"/>
              <a:t>Áreas Ergonômicas </a:t>
            </a:r>
            <a:r>
              <a:rPr lang="pt-BR" sz="2800" dirty="0" smtClean="0"/>
              <a:t> 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79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56938"/>
            <a:ext cx="33813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28625" y="4929187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  <p:extLst>
      <p:ext uri="{BB962C8B-B14F-4D97-AF65-F5344CB8AC3E}">
        <p14:creationId xmlns:p14="http://schemas.microsoft.com/office/powerpoint/2010/main" val="27249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7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8680"/>
            <a:ext cx="3352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45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652120" y="609601"/>
            <a:ext cx="2304256" cy="5123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98501"/>
            <a:ext cx="337185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18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652120" y="609601"/>
            <a:ext cx="2304256" cy="5123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92652"/>
            <a:ext cx="334327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3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521" y="538162"/>
            <a:ext cx="5712395" cy="371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73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61654"/>
            <a:ext cx="4018384" cy="371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2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71487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3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3936851" cy="392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84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3325</TotalTime>
  <Words>3045</Words>
  <Application>Microsoft Office PowerPoint</Application>
  <PresentationFormat>Apresentação na tela (4:3)</PresentationFormat>
  <Paragraphs>413</Paragraphs>
  <Slides>121</Slides>
  <Notes>120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121</vt:i4>
      </vt:variant>
    </vt:vector>
  </HeadingPairs>
  <TitlesOfParts>
    <vt:vector size="12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Cleide 2</cp:lastModifiedBy>
  <cp:revision>377</cp:revision>
  <dcterms:created xsi:type="dcterms:W3CDTF">2009-06-26T18:27:40Z</dcterms:created>
  <dcterms:modified xsi:type="dcterms:W3CDTF">2013-01-02T13:48:00Z</dcterms:modified>
</cp:coreProperties>
</file>