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2"/>
  </p:notesMasterIdLst>
  <p:handoutMasterIdLst>
    <p:handoutMasterId r:id="rId233"/>
  </p:handoutMasterIdLst>
  <p:sldIdLst>
    <p:sldId id="1212" r:id="rId2"/>
    <p:sldId id="268" r:id="rId3"/>
    <p:sldId id="921" r:id="rId4"/>
    <p:sldId id="1451" r:id="rId5"/>
    <p:sldId id="924" r:id="rId6"/>
    <p:sldId id="925" r:id="rId7"/>
    <p:sldId id="1391" r:id="rId8"/>
    <p:sldId id="1392" r:id="rId9"/>
    <p:sldId id="1393" r:id="rId10"/>
    <p:sldId id="1394" r:id="rId11"/>
    <p:sldId id="1390" r:id="rId12"/>
    <p:sldId id="1389" r:id="rId13"/>
    <p:sldId id="927" r:id="rId14"/>
    <p:sldId id="929" r:id="rId15"/>
    <p:sldId id="1395" r:id="rId16"/>
    <p:sldId id="1396" r:id="rId17"/>
    <p:sldId id="1401" r:id="rId18"/>
    <p:sldId id="1402" r:id="rId19"/>
    <p:sldId id="1400" r:id="rId20"/>
    <p:sldId id="1403" r:id="rId21"/>
    <p:sldId id="1405" r:id="rId22"/>
    <p:sldId id="1406" r:id="rId23"/>
    <p:sldId id="1407" r:id="rId24"/>
    <p:sldId id="1408" r:id="rId25"/>
    <p:sldId id="1455" r:id="rId26"/>
    <p:sldId id="1454" r:id="rId27"/>
    <p:sldId id="1453" r:id="rId28"/>
    <p:sldId id="1457" r:id="rId29"/>
    <p:sldId id="1456" r:id="rId30"/>
    <p:sldId id="1458" r:id="rId31"/>
    <p:sldId id="1461" r:id="rId32"/>
    <p:sldId id="1462" r:id="rId33"/>
    <p:sldId id="1463" r:id="rId34"/>
    <p:sldId id="1464" r:id="rId35"/>
    <p:sldId id="1460" r:id="rId36"/>
    <p:sldId id="1459" r:id="rId37"/>
    <p:sldId id="1466" r:id="rId38"/>
    <p:sldId id="1465" r:id="rId39"/>
    <p:sldId id="1468" r:id="rId40"/>
    <p:sldId id="1467" r:id="rId41"/>
    <p:sldId id="1470" r:id="rId42"/>
    <p:sldId id="1471" r:id="rId43"/>
    <p:sldId id="1472" r:id="rId44"/>
    <p:sldId id="1473" r:id="rId45"/>
    <p:sldId id="1474" r:id="rId46"/>
    <p:sldId id="1469" r:id="rId47"/>
    <p:sldId id="1476" r:id="rId48"/>
    <p:sldId id="1477" r:id="rId49"/>
    <p:sldId id="1475" r:id="rId50"/>
    <p:sldId id="1480" r:id="rId51"/>
    <p:sldId id="1479" r:id="rId52"/>
    <p:sldId id="1478" r:id="rId53"/>
    <p:sldId id="1482" r:id="rId54"/>
    <p:sldId id="1481" r:id="rId55"/>
    <p:sldId id="1483" r:id="rId56"/>
    <p:sldId id="1411" r:id="rId57"/>
    <p:sldId id="1415" r:id="rId58"/>
    <p:sldId id="1416" r:id="rId59"/>
    <p:sldId id="1417" r:id="rId60"/>
    <p:sldId id="1418" r:id="rId61"/>
    <p:sldId id="1419" r:id="rId62"/>
    <p:sldId id="1420" r:id="rId63"/>
    <p:sldId id="1421" r:id="rId64"/>
    <p:sldId id="1422" r:id="rId65"/>
    <p:sldId id="1423" r:id="rId66"/>
    <p:sldId id="1424" r:id="rId67"/>
    <p:sldId id="1425" r:id="rId68"/>
    <p:sldId id="1426" r:id="rId69"/>
    <p:sldId id="1427" r:id="rId70"/>
    <p:sldId id="1428" r:id="rId71"/>
    <p:sldId id="1430" r:id="rId72"/>
    <p:sldId id="1431" r:id="rId73"/>
    <p:sldId id="1432" r:id="rId74"/>
    <p:sldId id="1433" r:id="rId75"/>
    <p:sldId id="1434" r:id="rId76"/>
    <p:sldId id="1484" r:id="rId77"/>
    <p:sldId id="1436" r:id="rId78"/>
    <p:sldId id="1487" r:id="rId79"/>
    <p:sldId id="1486" r:id="rId80"/>
    <p:sldId id="1489" r:id="rId81"/>
    <p:sldId id="1488" r:id="rId82"/>
    <p:sldId id="1485" r:id="rId83"/>
    <p:sldId id="1491" r:id="rId84"/>
    <p:sldId id="1493" r:id="rId85"/>
    <p:sldId id="1494" r:id="rId86"/>
    <p:sldId id="1492" r:id="rId87"/>
    <p:sldId id="1495" r:id="rId88"/>
    <p:sldId id="1490" r:id="rId89"/>
    <p:sldId id="1437" r:id="rId90"/>
    <p:sldId id="1439" r:id="rId91"/>
    <p:sldId id="1497" r:id="rId92"/>
    <p:sldId id="1496" r:id="rId93"/>
    <p:sldId id="1499" r:id="rId94"/>
    <p:sldId id="1500" r:id="rId95"/>
    <p:sldId id="1498" r:id="rId96"/>
    <p:sldId id="1440" r:id="rId97"/>
    <p:sldId id="1441" r:id="rId98"/>
    <p:sldId id="1501" r:id="rId99"/>
    <p:sldId id="1502" r:id="rId100"/>
    <p:sldId id="1504" r:id="rId101"/>
    <p:sldId id="1503" r:id="rId102"/>
    <p:sldId id="1505" r:id="rId103"/>
    <p:sldId id="1442" r:id="rId104"/>
    <p:sldId id="1506" r:id="rId105"/>
    <p:sldId id="1507" r:id="rId106"/>
    <p:sldId id="1508" r:id="rId107"/>
    <p:sldId id="1509" r:id="rId108"/>
    <p:sldId id="1510" r:id="rId109"/>
    <p:sldId id="1511" r:id="rId110"/>
    <p:sldId id="1443" r:id="rId111"/>
    <p:sldId id="1444" r:id="rId112"/>
    <p:sldId id="1445" r:id="rId113"/>
    <p:sldId id="1513" r:id="rId114"/>
    <p:sldId id="1512" r:id="rId115"/>
    <p:sldId id="1514" r:id="rId116"/>
    <p:sldId id="1522" r:id="rId117"/>
    <p:sldId id="1523" r:id="rId118"/>
    <p:sldId id="1524" r:id="rId119"/>
    <p:sldId id="1526" r:id="rId120"/>
    <p:sldId id="1527" r:id="rId121"/>
    <p:sldId id="1528" r:id="rId122"/>
    <p:sldId id="1531" r:id="rId123"/>
    <p:sldId id="1530" r:id="rId124"/>
    <p:sldId id="1532" r:id="rId125"/>
    <p:sldId id="1525" r:id="rId126"/>
    <p:sldId id="1536" r:id="rId127"/>
    <p:sldId id="1537" r:id="rId128"/>
    <p:sldId id="1538" r:id="rId129"/>
    <p:sldId id="1539" r:id="rId130"/>
    <p:sldId id="1540" r:id="rId131"/>
    <p:sldId id="1541" r:id="rId132"/>
    <p:sldId id="1542" r:id="rId133"/>
    <p:sldId id="1543" r:id="rId134"/>
    <p:sldId id="1544" r:id="rId135"/>
    <p:sldId id="1545" r:id="rId136"/>
    <p:sldId id="1546" r:id="rId137"/>
    <p:sldId id="1549" r:id="rId138"/>
    <p:sldId id="1550" r:id="rId139"/>
    <p:sldId id="1551" r:id="rId140"/>
    <p:sldId id="1552" r:id="rId141"/>
    <p:sldId id="1557" r:id="rId142"/>
    <p:sldId id="1556" r:id="rId143"/>
    <p:sldId id="1558" r:id="rId144"/>
    <p:sldId id="1559" r:id="rId145"/>
    <p:sldId id="1560" r:id="rId146"/>
    <p:sldId id="1562" r:id="rId147"/>
    <p:sldId id="1563" r:id="rId148"/>
    <p:sldId id="1564" r:id="rId149"/>
    <p:sldId id="1565" r:id="rId150"/>
    <p:sldId id="1566" r:id="rId151"/>
    <p:sldId id="1567" r:id="rId152"/>
    <p:sldId id="1568" r:id="rId153"/>
    <p:sldId id="1569" r:id="rId154"/>
    <p:sldId id="1570" r:id="rId155"/>
    <p:sldId id="1571" r:id="rId156"/>
    <p:sldId id="1572" r:id="rId157"/>
    <p:sldId id="1573" r:id="rId158"/>
    <p:sldId id="1574" r:id="rId159"/>
    <p:sldId id="1575" r:id="rId160"/>
    <p:sldId id="1576" r:id="rId161"/>
    <p:sldId id="1577" r:id="rId162"/>
    <p:sldId id="1578" r:id="rId163"/>
    <p:sldId id="1579" r:id="rId164"/>
    <p:sldId id="1580" r:id="rId165"/>
    <p:sldId id="1581" r:id="rId166"/>
    <p:sldId id="1582" r:id="rId167"/>
    <p:sldId id="1583" r:id="rId168"/>
    <p:sldId id="1584" r:id="rId169"/>
    <p:sldId id="1586" r:id="rId170"/>
    <p:sldId id="1561" r:id="rId171"/>
    <p:sldId id="1588" r:id="rId172"/>
    <p:sldId id="1589" r:id="rId173"/>
    <p:sldId id="1590" r:id="rId174"/>
    <p:sldId id="1591" r:id="rId175"/>
    <p:sldId id="1592" r:id="rId176"/>
    <p:sldId id="1593" r:id="rId177"/>
    <p:sldId id="1594" r:id="rId178"/>
    <p:sldId id="1595" r:id="rId179"/>
    <p:sldId id="1596" r:id="rId180"/>
    <p:sldId id="1597" r:id="rId181"/>
    <p:sldId id="1598" r:id="rId182"/>
    <p:sldId id="1600" r:id="rId183"/>
    <p:sldId id="1602" r:id="rId184"/>
    <p:sldId id="1605" r:id="rId185"/>
    <p:sldId id="1604" r:id="rId186"/>
    <p:sldId id="1610" r:id="rId187"/>
    <p:sldId id="1611" r:id="rId188"/>
    <p:sldId id="1612" r:id="rId189"/>
    <p:sldId id="1613" r:id="rId190"/>
    <p:sldId id="1614" r:id="rId191"/>
    <p:sldId id="1615" r:id="rId192"/>
    <p:sldId id="1616" r:id="rId193"/>
    <p:sldId id="1617" r:id="rId194"/>
    <p:sldId id="1620" r:id="rId195"/>
    <p:sldId id="1619" r:id="rId196"/>
    <p:sldId id="1623" r:id="rId197"/>
    <p:sldId id="1622" r:id="rId198"/>
    <p:sldId id="1624" r:id="rId199"/>
    <p:sldId id="1627" r:id="rId200"/>
    <p:sldId id="1626" r:id="rId201"/>
    <p:sldId id="1621" r:id="rId202"/>
    <p:sldId id="1631" r:id="rId203"/>
    <p:sldId id="1632" r:id="rId204"/>
    <p:sldId id="1633" r:id="rId205"/>
    <p:sldId id="1634" r:id="rId206"/>
    <p:sldId id="1635" r:id="rId207"/>
    <p:sldId id="1636" r:id="rId208"/>
    <p:sldId id="1637" r:id="rId209"/>
    <p:sldId id="1638" r:id="rId210"/>
    <p:sldId id="1639" r:id="rId211"/>
    <p:sldId id="1640" r:id="rId212"/>
    <p:sldId id="1641" r:id="rId213"/>
    <p:sldId id="1642" r:id="rId214"/>
    <p:sldId id="1643" r:id="rId215"/>
    <p:sldId id="1644" r:id="rId216"/>
    <p:sldId id="1645" r:id="rId217"/>
    <p:sldId id="1646" r:id="rId218"/>
    <p:sldId id="1647" r:id="rId219"/>
    <p:sldId id="1648" r:id="rId220"/>
    <p:sldId id="1649" r:id="rId221"/>
    <p:sldId id="1650" r:id="rId222"/>
    <p:sldId id="1651" r:id="rId223"/>
    <p:sldId id="1652" r:id="rId224"/>
    <p:sldId id="1653" r:id="rId225"/>
    <p:sldId id="1654" r:id="rId226"/>
    <p:sldId id="1655" r:id="rId227"/>
    <p:sldId id="1656" r:id="rId228"/>
    <p:sldId id="1657" r:id="rId229"/>
    <p:sldId id="1658" r:id="rId230"/>
    <p:sldId id="1659" r:id="rId231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5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18/08/2014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189546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5496859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2586049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2918066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421542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421542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421542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7774404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4920117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969242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223485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8690158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6123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7171668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14151365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321956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64040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453548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541641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8957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29600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17435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926962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740552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845050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008575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92968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474070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535067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8751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821731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8133435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790151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743697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913212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162249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054609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5616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3506627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2736304" cy="32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770039" cy="33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3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31" y="980728"/>
            <a:ext cx="32119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4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3869"/>
            <a:ext cx="36699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808312" cy="312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78" y="1124744"/>
            <a:ext cx="51435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1" y="1196752"/>
            <a:ext cx="50577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3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64360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6" y="1196752"/>
            <a:ext cx="5076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8" y="981075"/>
            <a:ext cx="2753335" cy="280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0" y="620688"/>
            <a:ext cx="5857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6504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18913"/>
            <a:ext cx="3656809" cy="277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54" y="473975"/>
            <a:ext cx="51720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048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4724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79853"/>
            <a:ext cx="321335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70" y="1124744"/>
            <a:ext cx="5876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77125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66944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3622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19440"/>
            <a:ext cx="2918543" cy="290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284443" cy="28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1060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/>
              <a:t>Polarização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4536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0432"/>
            <a:ext cx="404435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268760"/>
            <a:ext cx="50863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68760"/>
            <a:ext cx="4381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36" y="995841"/>
            <a:ext cx="328716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2811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13043"/>
            <a:ext cx="337653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0006"/>
            <a:ext cx="279344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456384" cy="349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880320" cy="32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764704"/>
            <a:ext cx="24193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1124744"/>
            <a:ext cx="42481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6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0338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53" y="1340768"/>
            <a:ext cx="44672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3274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485173" cy="317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708284" cy="21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381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168352" cy="35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404664"/>
            <a:ext cx="23717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6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/>
              <a:t>Introdução à relatividade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41222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835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260148" cy="30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808312" cy="32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3717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6958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9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3554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7173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980728"/>
            <a:ext cx="24669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724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99" y="307181"/>
            <a:ext cx="2470518" cy="44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68" y="1052736"/>
            <a:ext cx="340210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95" y="1020796"/>
            <a:ext cx="40324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5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56" y="957756"/>
            <a:ext cx="30621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1713"/>
            <a:ext cx="5943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8197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6842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90" y="1085850"/>
            <a:ext cx="3448258" cy="227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980728"/>
            <a:ext cx="275138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2315"/>
            <a:ext cx="2736304" cy="33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33855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952328" cy="27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966699" cy="29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425628" cy="19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8946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07881"/>
            <a:ext cx="31524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3907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8344"/>
            <a:ext cx="3555980" cy="23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40" y="1121529"/>
            <a:ext cx="44525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5" y="1124744"/>
            <a:ext cx="4286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/>
              <a:t>Os primórdios da </a:t>
            </a:r>
            <a:r>
              <a:rPr lang="pt-BR" sz="2800" dirty="0" smtClean="0"/>
              <a:t>teoria </a:t>
            </a:r>
            <a:r>
              <a:rPr lang="pt-BR" sz="2800" dirty="0"/>
              <a:t>quântica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563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41" y="620688"/>
            <a:ext cx="3096344" cy="38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1574"/>
            <a:ext cx="2965001" cy="28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89" y="1052736"/>
            <a:ext cx="34216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613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1" y="1126209"/>
            <a:ext cx="34432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19"/>
            <a:ext cx="3285343" cy="311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1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3207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8004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7310"/>
            <a:ext cx="3573299" cy="23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92" y="1268760"/>
            <a:ext cx="43529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9256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384376" cy="347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19" y="260649"/>
            <a:ext cx="2376265" cy="57606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45" y="260649"/>
            <a:ext cx="3312368" cy="58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3413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92097" cy="20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42" y="836712"/>
            <a:ext cx="46958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/>
              <a:t>Princípios </a:t>
            </a:r>
            <a:r>
              <a:rPr lang="pt-BR" sz="2800" dirty="0" smtClean="0"/>
              <a:t>básicos da </a:t>
            </a:r>
            <a:r>
              <a:rPr lang="pt-BR" sz="2800" dirty="0"/>
              <a:t>teoria quântica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340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03" y="980728"/>
            <a:ext cx="5067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73" y="1124744"/>
            <a:ext cx="50577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0101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196752"/>
            <a:ext cx="51149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1833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096344" cy="322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44" y="1124744"/>
            <a:ext cx="50768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5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05" y="1077727"/>
            <a:ext cx="3752466" cy="21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0099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29622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/>
              <a:t>A equação de Schrödinger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41772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1869"/>
            <a:ext cx="392712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8" y="1124744"/>
            <a:ext cx="4524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57756"/>
            <a:ext cx="2664296" cy="320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9883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2800" dirty="0"/>
              <a:t>Sistemas quânticos simples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4585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096344" cy="356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142208" cy="24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7881"/>
            <a:ext cx="2808312" cy="313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047991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1137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73" y="1281533"/>
            <a:ext cx="32898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2229"/>
            <a:ext cx="33044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2597"/>
            <a:ext cx="3200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79" y="980728"/>
            <a:ext cx="2362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808312" cy="34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096344" cy="26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33" y="1352112"/>
            <a:ext cx="334437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36401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29" y="1270423"/>
            <a:ext cx="32502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8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155501" cy="286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22" y="980728"/>
            <a:ext cx="2682994" cy="30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75173"/>
            <a:ext cx="2592288" cy="30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9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4288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268760"/>
            <a:ext cx="5076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51897"/>
            <a:ext cx="29817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457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38225"/>
            <a:ext cx="2800330" cy="28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024336" cy="30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2006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0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024336" cy="307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8688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381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61049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5107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1318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162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8601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240360" cy="27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65" y="1124744"/>
            <a:ext cx="32815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5002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28392" cy="22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528392" cy="315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1403"/>
            <a:ext cx="31859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456384" cy="27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07" y="1052736"/>
            <a:ext cx="3816424" cy="27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7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 smtClean="0"/>
              <a:t>Introdução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49" y="1052736"/>
            <a:ext cx="4101540" cy="24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430424" cy="19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096344" cy="321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024336" cy="297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314450"/>
            <a:ext cx="3381235" cy="20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39" y="1196752"/>
            <a:ext cx="37931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47" y="1268760"/>
            <a:ext cx="3546943" cy="202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5571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240360" cy="327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5530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/>
              <a:t>Ótica geométrica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335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79" y="1124744"/>
            <a:ext cx="4867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9751"/>
            <a:ext cx="34815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17" y="1052736"/>
            <a:ext cx="401640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2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25568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58" y="1340768"/>
            <a:ext cx="426032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60" y="1185998"/>
            <a:ext cx="393719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1" y="1285875"/>
            <a:ext cx="46386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6672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4" y="1195834"/>
            <a:ext cx="51720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0107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3906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1484784"/>
            <a:ext cx="50863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4934"/>
            <a:ext cx="3096344" cy="25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096344" cy="21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66919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39" y="980728"/>
            <a:ext cx="2656612" cy="284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/>
              <a:t>Interferência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8697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6" y="1301290"/>
            <a:ext cx="50768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0940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3062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6573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33" y="1268760"/>
            <a:ext cx="3925971" cy="22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39036"/>
            <a:ext cx="3405513" cy="204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196752"/>
            <a:ext cx="54768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4479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333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25" y="1297547"/>
            <a:ext cx="50768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96752"/>
            <a:ext cx="51054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2946"/>
            <a:ext cx="3112207" cy="30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2952328" cy="30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81" y="1124744"/>
            <a:ext cx="43423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36" y="836712"/>
            <a:ext cx="55626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97562"/>
            <a:ext cx="3023607" cy="29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2980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64360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14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4193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755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0" y="901736"/>
            <a:ext cx="2989599" cy="302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Ótica, Relatividade, Física quântica – Vol. 4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2ª edição, revista e atualizada 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98778" y="314198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/>
              <a:t>Difração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41329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738669" cy="21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34951"/>
            <a:ext cx="4314321" cy="21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29179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340768"/>
            <a:ext cx="4464496" cy="138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025045" cy="300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0768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4384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29369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085421" cy="29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306770" cy="20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423438" cy="20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036175" cy="18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0297"/>
            <a:ext cx="3451478" cy="230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7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07148"/>
            <a:ext cx="34248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28738"/>
            <a:ext cx="358616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808312" cy="28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14" y="1174076"/>
            <a:ext cx="51054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9" y="1196752"/>
            <a:ext cx="3240360" cy="24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1297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7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7759"/>
            <a:ext cx="3024336" cy="34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13" y="980728"/>
            <a:ext cx="50387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55" y="1268760"/>
            <a:ext cx="50768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50" y="764704"/>
            <a:ext cx="276093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Ótica, Relatividade, Física quântica – H. Moysés Nussenzveig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9642"/>
            <a:ext cx="30647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272</TotalTime>
  <Words>6692</Words>
  <Application>Microsoft Office PowerPoint</Application>
  <PresentationFormat>Apresentação na tela (4:3)</PresentationFormat>
  <Paragraphs>741</Paragraphs>
  <Slides>230</Slides>
  <Notes>230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230</vt:i4>
      </vt:variant>
    </vt:vector>
  </HeadingPairs>
  <TitlesOfParts>
    <vt:vector size="231" baseType="lpstr"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Cleide 2</cp:lastModifiedBy>
  <cp:revision>28</cp:revision>
  <dcterms:created xsi:type="dcterms:W3CDTF">2013-06-16T16:22:36Z</dcterms:created>
  <dcterms:modified xsi:type="dcterms:W3CDTF">2014-08-18T11:19:35Z</dcterms:modified>
</cp:coreProperties>
</file>