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8"/>
  </p:notesMasterIdLst>
  <p:handoutMasterIdLst>
    <p:handoutMasterId r:id="rId159"/>
  </p:handoutMasterIdLst>
  <p:sldIdLst>
    <p:sldId id="1212" r:id="rId2"/>
    <p:sldId id="268" r:id="rId3"/>
    <p:sldId id="921" r:id="rId4"/>
    <p:sldId id="924" r:id="rId5"/>
    <p:sldId id="926" r:id="rId6"/>
    <p:sldId id="927" r:id="rId7"/>
    <p:sldId id="929" r:id="rId8"/>
    <p:sldId id="931" r:id="rId9"/>
    <p:sldId id="933" r:id="rId10"/>
    <p:sldId id="935" r:id="rId11"/>
    <p:sldId id="939" r:id="rId12"/>
    <p:sldId id="944" r:id="rId13"/>
    <p:sldId id="945" r:id="rId14"/>
    <p:sldId id="946" r:id="rId15"/>
    <p:sldId id="1381" r:id="rId16"/>
    <p:sldId id="1259" r:id="rId17"/>
    <p:sldId id="1380" r:id="rId18"/>
    <p:sldId id="1575" r:id="rId19"/>
    <p:sldId id="1576" r:id="rId20"/>
    <p:sldId id="1577" r:id="rId21"/>
    <p:sldId id="1578" r:id="rId22"/>
    <p:sldId id="1579" r:id="rId23"/>
    <p:sldId id="1580" r:id="rId24"/>
    <p:sldId id="1581" r:id="rId25"/>
    <p:sldId id="1582" r:id="rId26"/>
    <p:sldId id="1583" r:id="rId27"/>
    <p:sldId id="1584" r:id="rId28"/>
    <p:sldId id="1585" r:id="rId29"/>
    <p:sldId id="1586" r:id="rId30"/>
    <p:sldId id="1588" r:id="rId31"/>
    <p:sldId id="1589" r:id="rId32"/>
    <p:sldId id="1590" r:id="rId33"/>
    <p:sldId id="1591" r:id="rId34"/>
    <p:sldId id="1592" r:id="rId35"/>
    <p:sldId id="1593" r:id="rId36"/>
    <p:sldId id="1594" r:id="rId37"/>
    <p:sldId id="1595" r:id="rId38"/>
    <p:sldId id="1596" r:id="rId39"/>
    <p:sldId id="1597" r:id="rId40"/>
    <p:sldId id="1598" r:id="rId41"/>
    <p:sldId id="1599" r:id="rId42"/>
    <p:sldId id="1600" r:id="rId43"/>
    <p:sldId id="1601" r:id="rId44"/>
    <p:sldId id="1602" r:id="rId45"/>
    <p:sldId id="1391" r:id="rId46"/>
    <p:sldId id="1388" r:id="rId47"/>
    <p:sldId id="1392" r:id="rId48"/>
    <p:sldId id="1385" r:id="rId49"/>
    <p:sldId id="1384" r:id="rId50"/>
    <p:sldId id="1393" r:id="rId51"/>
    <p:sldId id="1396" r:id="rId52"/>
    <p:sldId id="1397" r:id="rId53"/>
    <p:sldId id="1383" r:id="rId54"/>
    <p:sldId id="1398" r:id="rId55"/>
    <p:sldId id="1389" r:id="rId56"/>
    <p:sldId id="1399" r:id="rId57"/>
    <p:sldId id="1400" r:id="rId58"/>
    <p:sldId id="1401" r:id="rId59"/>
    <p:sldId id="1402" r:id="rId60"/>
    <p:sldId id="1395" r:id="rId61"/>
    <p:sldId id="1403" r:id="rId62"/>
    <p:sldId id="1404" r:id="rId63"/>
    <p:sldId id="1405" r:id="rId64"/>
    <p:sldId id="1406" r:id="rId65"/>
    <p:sldId id="1407" r:id="rId66"/>
    <p:sldId id="1605" r:id="rId67"/>
    <p:sldId id="1604" r:id="rId68"/>
    <p:sldId id="1603" r:id="rId69"/>
    <p:sldId id="1606" r:id="rId70"/>
    <p:sldId id="1607" r:id="rId71"/>
    <p:sldId id="1608" r:id="rId72"/>
    <p:sldId id="1609" r:id="rId73"/>
    <p:sldId id="1610" r:id="rId74"/>
    <p:sldId id="1611" r:id="rId75"/>
    <p:sldId id="1612" r:id="rId76"/>
    <p:sldId id="1613" r:id="rId77"/>
    <p:sldId id="1614" r:id="rId78"/>
    <p:sldId id="1615" r:id="rId79"/>
    <p:sldId id="1616" r:id="rId80"/>
    <p:sldId id="1411" r:id="rId81"/>
    <p:sldId id="1410" r:id="rId82"/>
    <p:sldId id="1415" r:id="rId83"/>
    <p:sldId id="1414" r:id="rId84"/>
    <p:sldId id="1416" r:id="rId85"/>
    <p:sldId id="1417" r:id="rId86"/>
    <p:sldId id="1418" r:id="rId87"/>
    <p:sldId id="1419" r:id="rId88"/>
    <p:sldId id="1420" r:id="rId89"/>
    <p:sldId id="1421" r:id="rId90"/>
    <p:sldId id="1422" r:id="rId91"/>
    <p:sldId id="1423" r:id="rId92"/>
    <p:sldId id="1424" r:id="rId93"/>
    <p:sldId id="1425" r:id="rId94"/>
    <p:sldId id="1413" r:id="rId95"/>
    <p:sldId id="1412" r:id="rId96"/>
    <p:sldId id="1428" r:id="rId97"/>
    <p:sldId id="1429" r:id="rId98"/>
    <p:sldId id="1430" r:id="rId99"/>
    <p:sldId id="1431" r:id="rId100"/>
    <p:sldId id="1427" r:id="rId101"/>
    <p:sldId id="1432" r:id="rId102"/>
    <p:sldId id="1433" r:id="rId103"/>
    <p:sldId id="1426" r:id="rId104"/>
    <p:sldId id="1434" r:id="rId105"/>
    <p:sldId id="1409" r:id="rId106"/>
    <p:sldId id="1435" r:id="rId107"/>
    <p:sldId id="1436" r:id="rId108"/>
    <p:sldId id="1437" r:id="rId109"/>
    <p:sldId id="1438" r:id="rId110"/>
    <p:sldId id="1439" r:id="rId111"/>
    <p:sldId id="1440" r:id="rId112"/>
    <p:sldId id="1441" r:id="rId113"/>
    <p:sldId id="1442" r:id="rId114"/>
    <p:sldId id="1444" r:id="rId115"/>
    <p:sldId id="1445" r:id="rId116"/>
    <p:sldId id="1446" r:id="rId117"/>
    <p:sldId id="1447" r:id="rId118"/>
    <p:sldId id="1619" r:id="rId119"/>
    <p:sldId id="1618" r:id="rId120"/>
    <p:sldId id="1617" r:id="rId121"/>
    <p:sldId id="1621" r:id="rId122"/>
    <p:sldId id="1622" r:id="rId123"/>
    <p:sldId id="1450" r:id="rId124"/>
    <p:sldId id="1449" r:id="rId125"/>
    <p:sldId id="1624" r:id="rId126"/>
    <p:sldId id="1448" r:id="rId127"/>
    <p:sldId id="1452" r:id="rId128"/>
    <p:sldId id="1453" r:id="rId129"/>
    <p:sldId id="1625" r:id="rId130"/>
    <p:sldId id="1626" r:id="rId131"/>
    <p:sldId id="1472" r:id="rId132"/>
    <p:sldId id="1471" r:id="rId133"/>
    <p:sldId id="1459" r:id="rId134"/>
    <p:sldId id="1473" r:id="rId135"/>
    <p:sldId id="1474" r:id="rId136"/>
    <p:sldId id="1475" r:id="rId137"/>
    <p:sldId id="1476" r:id="rId138"/>
    <p:sldId id="1477" r:id="rId139"/>
    <p:sldId id="1478" r:id="rId140"/>
    <p:sldId id="1479" r:id="rId141"/>
    <p:sldId id="1480" r:id="rId142"/>
    <p:sldId id="1481" r:id="rId143"/>
    <p:sldId id="1482" r:id="rId144"/>
    <p:sldId id="1483" r:id="rId145"/>
    <p:sldId id="1484" r:id="rId146"/>
    <p:sldId id="1485" r:id="rId147"/>
    <p:sldId id="1486" r:id="rId148"/>
    <p:sldId id="1487" r:id="rId149"/>
    <p:sldId id="1488" r:id="rId150"/>
    <p:sldId id="1489" r:id="rId151"/>
    <p:sldId id="1490" r:id="rId152"/>
    <p:sldId id="1491" r:id="rId153"/>
    <p:sldId id="1492" r:id="rId154"/>
    <p:sldId id="1493" r:id="rId155"/>
    <p:sldId id="1455" r:id="rId156"/>
    <p:sldId id="1494" r:id="rId157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104456" cy="270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862189" cy="312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52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520628" cy="307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52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415853" cy="29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07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204" y="980728"/>
            <a:ext cx="4565030" cy="213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38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40442"/>
            <a:ext cx="3718173" cy="306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40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79980"/>
            <a:ext cx="3569965" cy="255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13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359" y="620688"/>
            <a:ext cx="3080196" cy="367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56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319389" cy="24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82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08451"/>
            <a:ext cx="3737793" cy="317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462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442730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3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3782566" cy="25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349" y="936698"/>
            <a:ext cx="3674740" cy="277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38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2955230" cy="453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72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2350900" cy="429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44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3427277" cy="349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36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102" y="884950"/>
            <a:ext cx="3853234" cy="305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55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5131" y="836712"/>
            <a:ext cx="323373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13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2998093" cy="410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49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469239" cy="338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43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239278" cy="262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35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821" y="836712"/>
            <a:ext cx="3859795" cy="31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19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3524308" cy="36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689598" cy="24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58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3233737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85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483" y="1124744"/>
            <a:ext cx="4248472" cy="153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32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924" y="764704"/>
            <a:ext cx="3617590" cy="318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28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6708"/>
            <a:ext cx="3872284" cy="299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93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3814694" cy="31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32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771701" cy="260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64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481" y="1052736"/>
            <a:ext cx="4063925" cy="270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90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285" y="1075198"/>
            <a:ext cx="4826868" cy="198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75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5" y="980728"/>
            <a:ext cx="3718173" cy="30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24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5839"/>
            <a:ext cx="612933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4764385" cy="273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0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3821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13</a:t>
            </a:r>
          </a:p>
          <a:p>
            <a:pPr algn="ctr"/>
            <a:r>
              <a:rPr lang="pt-BR" sz="2800" dirty="0"/>
              <a:t>Forças de inércia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23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879358" cy="32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92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99159"/>
            <a:ext cx="3847901" cy="305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73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493" y="836712"/>
            <a:ext cx="3881809" cy="343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49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588" y="908720"/>
            <a:ext cx="4510261" cy="251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40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3955727" cy="37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99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905622" cy="267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48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906" y="620688"/>
            <a:ext cx="541762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80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329" y="945081"/>
            <a:ext cx="4034780" cy="30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68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912" y="859255"/>
            <a:ext cx="680561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47075"/>
            <a:ext cx="5781674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56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4533"/>
            <a:ext cx="4438920" cy="27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16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78365"/>
            <a:ext cx="3622352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33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2978472" cy="384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00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487130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22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72786"/>
            <a:ext cx="3680073" cy="303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95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473783" cy="300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89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216" y="764704"/>
            <a:ext cx="3633005" cy="34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4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346" y="692696"/>
            <a:ext cx="312530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44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737793" cy="306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39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80536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10245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459255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85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923457" cy="232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74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8266"/>
            <a:ext cx="355152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228184" y="548682"/>
            <a:ext cx="2160240" cy="53285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20766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907" y="692696"/>
            <a:ext cx="366162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54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892" y="917498"/>
            <a:ext cx="4193654" cy="321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13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8711" y="979853"/>
            <a:ext cx="3442146" cy="295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58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56961"/>
            <a:ext cx="4104456" cy="280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83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326231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50914"/>
            <a:ext cx="4499992" cy="296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89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758" y="764704"/>
            <a:ext cx="2973922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45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437" y="1196752"/>
            <a:ext cx="4668564" cy="242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95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Curso de Física Básica – vol. 1 -  5ª ed.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 H. Moysés Nussenzveig 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 descr="capa bioetanol 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404665"/>
            <a:ext cx="4528003" cy="52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599" y="1000125"/>
            <a:ext cx="6732240" cy="236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92349"/>
            <a:ext cx="5468466" cy="18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48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9638"/>
            <a:ext cx="6300192" cy="243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817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89043"/>
            <a:ext cx="3809801" cy="261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56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349" y="980728"/>
            <a:ext cx="6660232" cy="203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74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293269" cy="360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25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443586" cy="301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94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739128" cy="336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6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4068688" cy="312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30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535" y="548680"/>
            <a:ext cx="3312368" cy="391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46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I0</a:t>
            </a:r>
          </a:p>
          <a:p>
            <a:pPr algn="ctr" eaLnBrk="1" hangingPunct="1"/>
            <a:r>
              <a:rPr lang="pt-BR" sz="2800" dirty="0"/>
              <a:t>Gravitação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4061643" cy="316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49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968552" cy="296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46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060031" cy="37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68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09489"/>
            <a:ext cx="4738762" cy="217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91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773" y="836712"/>
            <a:ext cx="556491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7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4248472" cy="226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28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0682" y="908720"/>
            <a:ext cx="345407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20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666" y="764704"/>
            <a:ext cx="333810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72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1947" y="836712"/>
            <a:ext cx="469154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55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62949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356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793126" cy="506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228184" y="548682"/>
            <a:ext cx="2160240" cy="53285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08910"/>
            <a:ext cx="3665785" cy="271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18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6404"/>
            <a:ext cx="3954586" cy="396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45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57287"/>
            <a:ext cx="4207941" cy="292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00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1638"/>
            <a:ext cx="3569965" cy="264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1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040113" cy="266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5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11</a:t>
            </a:r>
          </a:p>
          <a:p>
            <a:pPr algn="ctr" eaLnBrk="1" hangingPunct="1"/>
            <a:r>
              <a:rPr lang="pt-BR" sz="2800" dirty="0"/>
              <a:t>Rotações e momento angular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92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447778" cy="21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72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52736"/>
            <a:ext cx="3819326" cy="23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57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3588444" cy="249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03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212704" cy="255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356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228184" y="548682"/>
            <a:ext cx="2160240" cy="53285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8679"/>
            <a:ext cx="4260808" cy="499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68962"/>
            <a:ext cx="3641973" cy="288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02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2809" y="1124744"/>
            <a:ext cx="3559869" cy="211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84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013" y="692695"/>
            <a:ext cx="3384376" cy="326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61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492624" cy="334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23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958" y="620688"/>
            <a:ext cx="2981188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452540" cy="231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77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96537"/>
            <a:ext cx="406309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37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4805" y="764704"/>
            <a:ext cx="4025825" cy="353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44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312368" cy="352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06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512" y="692696"/>
            <a:ext cx="3001261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46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6171" y="692696"/>
            <a:ext cx="3896097" cy="38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3718223" cy="331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18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002013" cy="273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58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270424" cy="223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96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265662" cy="238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61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03379"/>
            <a:ext cx="3631877" cy="246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13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50864"/>
            <a:ext cx="4279949" cy="18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34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265091" cy="233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34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2473"/>
            <a:ext cx="3842568" cy="277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04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3977630" cy="28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26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3450431" cy="239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5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3851023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5878" y="1007714"/>
            <a:ext cx="3583682" cy="259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66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997" y="1196752"/>
            <a:ext cx="3789444" cy="25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86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5962"/>
            <a:ext cx="3752081" cy="262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62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3853234" cy="209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90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3924672" cy="267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86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328145" cy="26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97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6348"/>
            <a:ext cx="371699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228184" y="548682"/>
            <a:ext cx="2160240" cy="53285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26011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3" y="980728"/>
            <a:ext cx="4294237" cy="23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59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472161" cy="262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56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1638" y="836712"/>
            <a:ext cx="4472161" cy="29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31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4764"/>
            <a:ext cx="3597720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700" dirty="0" smtClean="0"/>
              <a:t>Curso de Física Básica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 </a:t>
            </a:r>
            <a:r>
              <a:rPr lang="pt-BR" sz="3600" dirty="0" smtClean="0">
                <a:latin typeface="+mj-lt"/>
                <a:ea typeface="+mj-ea"/>
                <a:cs typeface="Arial" pitchFamily="34" charset="0"/>
              </a:rPr>
              <a:t>Volume 1 – Mecânica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4000" dirty="0" smtClean="0">
                <a:latin typeface="+mj-lt"/>
                <a:ea typeface="+mj-ea"/>
                <a:cs typeface="Arial" pitchFamily="34" charset="0"/>
              </a:rPr>
              <a:t>5ª Edição, Revista e Atualizada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4" y="3138212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12</a:t>
            </a:r>
          </a:p>
          <a:p>
            <a:pPr algn="ctr" eaLnBrk="1" hangingPunct="1"/>
            <a:r>
              <a:rPr lang="pt-BR" sz="2800" dirty="0"/>
              <a:t>Dinâmica de corpos rígidos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63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857" y="476672"/>
            <a:ext cx="32051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47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919909" cy="25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77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701331" cy="267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84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3697"/>
            <a:ext cx="4011538" cy="229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89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550344" cy="21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98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3890764" cy="25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90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646049" cy="331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98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4688185" cy="286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7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162" y="908720"/>
            <a:ext cx="4375770" cy="229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2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096" y="1052736"/>
            <a:ext cx="3099246" cy="301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194" y="620688"/>
            <a:ext cx="3675049" cy="353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95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7892" y="863126"/>
            <a:ext cx="3339653" cy="26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149" y="836712"/>
            <a:ext cx="3919909" cy="283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0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4186" y="908720"/>
            <a:ext cx="4563789" cy="22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43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847901" cy="26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9716"/>
            <a:ext cx="3502149" cy="41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91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826" y="692696"/>
            <a:ext cx="3665785" cy="3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61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70949"/>
            <a:ext cx="4054400" cy="314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63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364088" cy="243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56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Curso de Física Básica – vol. 1 -  5ª ed. -  H. Moysés Nussenzveig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090222" cy="20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8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400</TotalTime>
  <Words>4791</Words>
  <Application>Microsoft Office PowerPoint</Application>
  <PresentationFormat>Apresentação na tela (4:3)</PresentationFormat>
  <Paragraphs>503</Paragraphs>
  <Slides>156</Slides>
  <Notes>156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156</vt:i4>
      </vt:variant>
    </vt:vector>
  </HeadingPairs>
  <TitlesOfParts>
    <vt:vector size="157" baseType="lpstr">
      <vt:lpstr>Modelo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Carol</cp:lastModifiedBy>
  <cp:revision>38</cp:revision>
  <dcterms:created xsi:type="dcterms:W3CDTF">2013-06-16T16:22:36Z</dcterms:created>
  <dcterms:modified xsi:type="dcterms:W3CDTF">2013-08-01T15:27:26Z</dcterms:modified>
</cp:coreProperties>
</file>