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00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2"/>
  </p:notesMasterIdLst>
  <p:handoutMasterIdLst>
    <p:handoutMasterId r:id="rId203"/>
  </p:handoutMasterIdLst>
  <p:sldIdLst>
    <p:sldId id="1212" r:id="rId2"/>
    <p:sldId id="268" r:id="rId3"/>
    <p:sldId id="921" r:id="rId4"/>
    <p:sldId id="924" r:id="rId5"/>
    <p:sldId id="926" r:id="rId6"/>
    <p:sldId id="927" r:id="rId7"/>
    <p:sldId id="929" r:id="rId8"/>
    <p:sldId id="931" r:id="rId9"/>
    <p:sldId id="933" r:id="rId10"/>
    <p:sldId id="935" r:id="rId11"/>
    <p:sldId id="939" r:id="rId12"/>
    <p:sldId id="944" r:id="rId13"/>
    <p:sldId id="945" r:id="rId14"/>
    <p:sldId id="946" r:id="rId15"/>
    <p:sldId id="1381" r:id="rId16"/>
    <p:sldId id="1259" r:id="rId17"/>
    <p:sldId id="1380" r:id="rId18"/>
    <p:sldId id="1391" r:id="rId19"/>
    <p:sldId id="1388" r:id="rId20"/>
    <p:sldId id="1392" r:id="rId21"/>
    <p:sldId id="1385" r:id="rId22"/>
    <p:sldId id="1384" r:id="rId23"/>
    <p:sldId id="1393" r:id="rId24"/>
    <p:sldId id="1396" r:id="rId25"/>
    <p:sldId id="1397" r:id="rId26"/>
    <p:sldId id="1383" r:id="rId27"/>
    <p:sldId id="1398" r:id="rId28"/>
    <p:sldId id="1389" r:id="rId29"/>
    <p:sldId id="1399" r:id="rId30"/>
    <p:sldId id="1400" r:id="rId31"/>
    <p:sldId id="1401" r:id="rId32"/>
    <p:sldId id="1402" r:id="rId33"/>
    <p:sldId id="1395" r:id="rId34"/>
    <p:sldId id="1403" r:id="rId35"/>
    <p:sldId id="1404" r:id="rId36"/>
    <p:sldId id="1405" r:id="rId37"/>
    <p:sldId id="1406" r:id="rId38"/>
    <p:sldId id="1407" r:id="rId39"/>
    <p:sldId id="1408" r:id="rId40"/>
    <p:sldId id="1411" r:id="rId41"/>
    <p:sldId id="1410" r:id="rId42"/>
    <p:sldId id="1415" r:id="rId43"/>
    <p:sldId id="1414" r:id="rId44"/>
    <p:sldId id="1416" r:id="rId45"/>
    <p:sldId id="1417" r:id="rId46"/>
    <p:sldId id="1418" r:id="rId47"/>
    <p:sldId id="1419" r:id="rId48"/>
    <p:sldId id="1420" r:id="rId49"/>
    <p:sldId id="1421" r:id="rId50"/>
    <p:sldId id="1422" r:id="rId51"/>
    <p:sldId id="1423" r:id="rId52"/>
    <p:sldId id="1424" r:id="rId53"/>
    <p:sldId id="1425" r:id="rId54"/>
    <p:sldId id="1413" r:id="rId55"/>
    <p:sldId id="1412" r:id="rId56"/>
    <p:sldId id="1428" r:id="rId57"/>
    <p:sldId id="1429" r:id="rId58"/>
    <p:sldId id="1430" r:id="rId59"/>
    <p:sldId id="1431" r:id="rId60"/>
    <p:sldId id="1427" r:id="rId61"/>
    <p:sldId id="1432" r:id="rId62"/>
    <p:sldId id="1433" r:id="rId63"/>
    <p:sldId id="1426" r:id="rId64"/>
    <p:sldId id="1434" r:id="rId65"/>
    <p:sldId id="1409" r:id="rId66"/>
    <p:sldId id="1435" r:id="rId67"/>
    <p:sldId id="1436" r:id="rId68"/>
    <p:sldId id="1437" r:id="rId69"/>
    <p:sldId id="1438" r:id="rId70"/>
    <p:sldId id="1439" r:id="rId71"/>
    <p:sldId id="1440" r:id="rId72"/>
    <p:sldId id="1441" r:id="rId73"/>
    <p:sldId id="1442" r:id="rId74"/>
    <p:sldId id="1444" r:id="rId75"/>
    <p:sldId id="1445" r:id="rId76"/>
    <p:sldId id="1446" r:id="rId77"/>
    <p:sldId id="1447" r:id="rId78"/>
    <p:sldId id="1451" r:id="rId79"/>
    <p:sldId id="1450" r:id="rId80"/>
    <p:sldId id="1449" r:id="rId81"/>
    <p:sldId id="1448" r:id="rId82"/>
    <p:sldId id="1452" r:id="rId83"/>
    <p:sldId id="1453" r:id="rId84"/>
    <p:sldId id="1454" r:id="rId85"/>
    <p:sldId id="1457" r:id="rId86"/>
    <p:sldId id="1458" r:id="rId87"/>
    <p:sldId id="1456" r:id="rId88"/>
    <p:sldId id="1460" r:id="rId89"/>
    <p:sldId id="1461" r:id="rId90"/>
    <p:sldId id="1462" r:id="rId91"/>
    <p:sldId id="1463" r:id="rId92"/>
    <p:sldId id="1464" r:id="rId93"/>
    <p:sldId id="1465" r:id="rId94"/>
    <p:sldId id="1466" r:id="rId95"/>
    <p:sldId id="1467" r:id="rId96"/>
    <p:sldId id="1468" r:id="rId97"/>
    <p:sldId id="1469" r:id="rId98"/>
    <p:sldId id="1472" r:id="rId99"/>
    <p:sldId id="1471" r:id="rId100"/>
    <p:sldId id="1459" r:id="rId101"/>
    <p:sldId id="1473" r:id="rId102"/>
    <p:sldId id="1474" r:id="rId103"/>
    <p:sldId id="1475" r:id="rId104"/>
    <p:sldId id="1476" r:id="rId105"/>
    <p:sldId id="1477" r:id="rId106"/>
    <p:sldId id="1478" r:id="rId107"/>
    <p:sldId id="1479" r:id="rId108"/>
    <p:sldId id="1480" r:id="rId109"/>
    <p:sldId id="1481" r:id="rId110"/>
    <p:sldId id="1482" r:id="rId111"/>
    <p:sldId id="1483" r:id="rId112"/>
    <p:sldId id="1484" r:id="rId113"/>
    <p:sldId id="1485" r:id="rId114"/>
    <p:sldId id="1486" r:id="rId115"/>
    <p:sldId id="1487" r:id="rId116"/>
    <p:sldId id="1488" r:id="rId117"/>
    <p:sldId id="1489" r:id="rId118"/>
    <p:sldId id="1490" r:id="rId119"/>
    <p:sldId id="1491" r:id="rId120"/>
    <p:sldId id="1492" r:id="rId121"/>
    <p:sldId id="1493" r:id="rId122"/>
    <p:sldId id="1455" r:id="rId123"/>
    <p:sldId id="1494" r:id="rId124"/>
    <p:sldId id="1495" r:id="rId125"/>
    <p:sldId id="1496" r:id="rId126"/>
    <p:sldId id="1497" r:id="rId127"/>
    <p:sldId id="1498" r:id="rId128"/>
    <p:sldId id="1501" r:id="rId129"/>
    <p:sldId id="1500" r:id="rId130"/>
    <p:sldId id="1504" r:id="rId131"/>
    <p:sldId id="1505" r:id="rId132"/>
    <p:sldId id="1506" r:id="rId133"/>
    <p:sldId id="1507" r:id="rId134"/>
    <p:sldId id="1508" r:id="rId135"/>
    <p:sldId id="1509" r:id="rId136"/>
    <p:sldId id="1510" r:id="rId137"/>
    <p:sldId id="1511" r:id="rId138"/>
    <p:sldId id="1503" r:id="rId139"/>
    <p:sldId id="1513" r:id="rId140"/>
    <p:sldId id="1514" r:id="rId141"/>
    <p:sldId id="1515" r:id="rId142"/>
    <p:sldId id="1516" r:id="rId143"/>
    <p:sldId id="1517" r:id="rId144"/>
    <p:sldId id="1518" r:id="rId145"/>
    <p:sldId id="1519" r:id="rId146"/>
    <p:sldId id="1520" r:id="rId147"/>
    <p:sldId id="1521" r:id="rId148"/>
    <p:sldId id="1524" r:id="rId149"/>
    <p:sldId id="1523" r:id="rId150"/>
    <p:sldId id="1525" r:id="rId151"/>
    <p:sldId id="1526" r:id="rId152"/>
    <p:sldId id="1527" r:id="rId153"/>
    <p:sldId id="1528" r:id="rId154"/>
    <p:sldId id="1529" r:id="rId155"/>
    <p:sldId id="1530" r:id="rId156"/>
    <p:sldId id="1531" r:id="rId157"/>
    <p:sldId id="1532" r:id="rId158"/>
    <p:sldId id="1533" r:id="rId159"/>
    <p:sldId id="1534" r:id="rId160"/>
    <p:sldId id="1535" r:id="rId161"/>
    <p:sldId id="1536" r:id="rId162"/>
    <p:sldId id="1537" r:id="rId163"/>
    <p:sldId id="1538" r:id="rId164"/>
    <p:sldId id="1539" r:id="rId165"/>
    <p:sldId id="1540" r:id="rId166"/>
    <p:sldId id="1541" r:id="rId167"/>
    <p:sldId id="1542" r:id="rId168"/>
    <p:sldId id="1543" r:id="rId169"/>
    <p:sldId id="1544" r:id="rId170"/>
    <p:sldId id="1547" r:id="rId171"/>
    <p:sldId id="1546" r:id="rId172"/>
    <p:sldId id="1548" r:id="rId173"/>
    <p:sldId id="1549" r:id="rId174"/>
    <p:sldId id="1550" r:id="rId175"/>
    <p:sldId id="1551" r:id="rId176"/>
    <p:sldId id="1552" r:id="rId177"/>
    <p:sldId id="1553" r:id="rId178"/>
    <p:sldId id="1554" r:id="rId179"/>
    <p:sldId id="1555" r:id="rId180"/>
    <p:sldId id="1556" r:id="rId181"/>
    <p:sldId id="1557" r:id="rId182"/>
    <p:sldId id="1558" r:id="rId183"/>
    <p:sldId id="1559" r:id="rId184"/>
    <p:sldId id="1560" r:id="rId185"/>
    <p:sldId id="1502" r:id="rId186"/>
    <p:sldId id="1562" r:id="rId187"/>
    <p:sldId id="1563" r:id="rId188"/>
    <p:sldId id="1564" r:id="rId189"/>
    <p:sldId id="1565" r:id="rId190"/>
    <p:sldId id="1561" r:id="rId191"/>
    <p:sldId id="1566" r:id="rId192"/>
    <p:sldId id="1567" r:id="rId193"/>
    <p:sldId id="1568" r:id="rId194"/>
    <p:sldId id="1569" r:id="rId195"/>
    <p:sldId id="1570" r:id="rId196"/>
    <p:sldId id="1571" r:id="rId197"/>
    <p:sldId id="1382" r:id="rId198"/>
    <p:sldId id="1572" r:id="rId199"/>
    <p:sldId id="1573" r:id="rId200"/>
    <p:sldId id="1574" r:id="rId201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heme" Target="theme/theme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notesMaster" Target="notesMasters/notesMaster1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302" y="908720"/>
            <a:ext cx="56808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13" y="1340768"/>
            <a:ext cx="4643611" cy="13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067547" cy="337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9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81089"/>
            <a:ext cx="4057451" cy="27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0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554" y="980728"/>
            <a:ext cx="4244330" cy="25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9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23833"/>
            <a:ext cx="4005634" cy="26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4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58933"/>
            <a:ext cx="4067547" cy="291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642" y="997270"/>
            <a:ext cx="4324151" cy="253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6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83571" cy="26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5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672756" cy="26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1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334546" cy="16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3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039542" cy="37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868144" cy="161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145583" cy="27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49379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547111" cy="348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854" y="692696"/>
            <a:ext cx="4053244" cy="36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5814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4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922" y="836712"/>
            <a:ext cx="3645594" cy="29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9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686473" cy="33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85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878685" cy="29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736652" cy="29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836" y="548680"/>
            <a:ext cx="3685765" cy="398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504085" cy="28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5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1101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188845" cy="36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3931370" cy="33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1948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8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152" y="908720"/>
            <a:ext cx="5501134" cy="235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44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085754" cy="23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0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563491" cy="43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29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/>
            <a:r>
              <a:rPr lang="pt-BR" sz="2800" dirty="0"/>
              <a:t>Trabalho e energia mecânica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40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914" y="692696"/>
            <a:ext cx="3789610" cy="364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64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743" y="908720"/>
            <a:ext cx="4687614" cy="3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653706" cy="29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5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734669" cy="22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27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897735" cy="21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9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427" y="1101399"/>
            <a:ext cx="3986584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27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878" y="836712"/>
            <a:ext cx="3583682" cy="320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86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12406" cy="26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9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211563" cy="29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62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293666" cy="21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1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528740" cy="26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23937"/>
            <a:ext cx="4178796" cy="30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093" y="1052736"/>
            <a:ext cx="5392837" cy="282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111550" cy="27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4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482" y="908720"/>
            <a:ext cx="3832473" cy="30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0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842" y="908720"/>
            <a:ext cx="4231754" cy="24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60440" cy="39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3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00192" cy="30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03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124011" cy="38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7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918" y="836712"/>
            <a:ext cx="3717602" cy="30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735"/>
            <a:ext cx="2901899" cy="57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12160" y="548682"/>
            <a:ext cx="2376264" cy="5501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200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/>
            <a:r>
              <a:rPr lang="pt-BR" sz="2800" dirty="0"/>
              <a:t>Conservação da </a:t>
            </a:r>
            <a:r>
              <a:rPr lang="pt-BR" sz="2800" dirty="0" smtClean="0"/>
              <a:t>energia no </a:t>
            </a:r>
            <a:r>
              <a:rPr lang="pt-BR" sz="2800" dirty="0"/>
              <a:t>movimento geral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3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1075"/>
            <a:ext cx="3612827" cy="27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6381"/>
            <a:ext cx="5004048" cy="53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1024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360912" cy="236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7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2945"/>
            <a:ext cx="5112568" cy="21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1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687235" cy="30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16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042892" cy="29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6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472" y="980728"/>
            <a:ext cx="4858494" cy="26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7753"/>
            <a:ext cx="4860776" cy="21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8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952676" cy="23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39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5559"/>
            <a:ext cx="3846760" cy="27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65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985443" cy="23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4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744416" cy="44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04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1656"/>
            <a:ext cx="4413870" cy="335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088575" cy="351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49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48521"/>
            <a:ext cx="4322812" cy="29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2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394820" cy="24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5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852" y="1052736"/>
            <a:ext cx="4043734" cy="25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1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375" y="620688"/>
            <a:ext cx="3152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08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674740" cy="37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30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312716" cy="2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5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46624" cy="22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9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1381" y="1124744"/>
            <a:ext cx="3952676" cy="22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968" y="476672"/>
            <a:ext cx="3679502" cy="38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844" y="548680"/>
            <a:ext cx="485775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10489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/>
            <a:r>
              <a:rPr lang="pt-BR" sz="2800" dirty="0"/>
              <a:t>Conservação do momento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9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261" y="1052736"/>
            <a:ext cx="4404915" cy="23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2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530724" cy="23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2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28663"/>
            <a:ext cx="3861618" cy="31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855532" cy="34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0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5678"/>
            <a:ext cx="4745905" cy="19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31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896544" cy="16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16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620" y="908720"/>
            <a:ext cx="3770198" cy="32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44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399" y="1052736"/>
            <a:ext cx="3636640" cy="208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4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549774" cy="254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0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/>
              <a:t>Movimento unidimensional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2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851" y="764704"/>
            <a:ext cx="4063735" cy="30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43000"/>
            <a:ext cx="3611686" cy="24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91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164210" cy="277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85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5740"/>
            <a:ext cx="302312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35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/>
            <a:r>
              <a:rPr lang="pt-BR" sz="2800" dirty="0" smtClean="0"/>
              <a:t>Colisões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8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48837"/>
            <a:ext cx="32718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8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403" y="980728"/>
            <a:ext cx="3564632" cy="223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1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6312"/>
            <a:ext cx="3904481" cy="28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86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6312"/>
            <a:ext cx="3602732" cy="26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4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914" y="908720"/>
            <a:ext cx="3789610" cy="24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52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652" y="1052736"/>
            <a:ext cx="5790133" cy="196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2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84290" cy="22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08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760465" cy="23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7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506" y="980728"/>
            <a:ext cx="4254425" cy="2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7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447" y="764704"/>
            <a:ext cx="33575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293666" cy="22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2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949" y="980728"/>
            <a:ext cx="3995539" cy="29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6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101455" cy="265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766" y="1268760"/>
            <a:ext cx="4745905" cy="239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870573" cy="36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0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555" y="908720"/>
            <a:ext cx="5054327" cy="23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9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Curso de Física Básica – vol. 1 -  5ª ed.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 H. Moysés Nussenzveig 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50" y="548681"/>
            <a:ext cx="4403626" cy="50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804248" cy="167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5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427" y="1029808"/>
            <a:ext cx="3986584" cy="29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91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102297" cy="45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836712"/>
            <a:ext cx="4683249" cy="32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53039"/>
            <a:ext cx="4125838" cy="37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02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199" y="620688"/>
            <a:ext cx="357104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84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3697610" cy="42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61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810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2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003" y="836712"/>
            <a:ext cx="3885431" cy="33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6314"/>
            <a:ext cx="4312716" cy="31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7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772" y="908720"/>
            <a:ext cx="4629894" cy="2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I</a:t>
            </a:r>
          </a:p>
          <a:p>
            <a:pPr algn="ctr" eaLnBrk="1" hangingPunct="1"/>
            <a:r>
              <a:rPr lang="pt-BR" sz="2800" dirty="0" smtClean="0"/>
              <a:t>Introdução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89999"/>
            <a:ext cx="3662339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4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850" y="934276"/>
            <a:ext cx="4087738" cy="311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5796136" cy="273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4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667" y="908720"/>
            <a:ext cx="5508104" cy="27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8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60232" cy="31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7274"/>
            <a:ext cx="4221658" cy="298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9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190231" cy="33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6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338512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13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395" y="908720"/>
            <a:ext cx="5832648" cy="34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4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95350"/>
            <a:ext cx="4395686" cy="31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4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669" y="833439"/>
            <a:ext cx="4702100" cy="31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/>
              <a:t>Movimento bidimensional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284712" cy="35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765651" cy="29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84576" cy="28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4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776390" cy="25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89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477265" cy="25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98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764955" cy="238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69730" cy="221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8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983" y="908720"/>
            <a:ext cx="5083472" cy="258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7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878685" cy="14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77" y="435568"/>
            <a:ext cx="5465282" cy="56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23420" cy="24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5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0125"/>
            <a:ext cx="4365674" cy="315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652120" cy="37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394" y="980728"/>
            <a:ext cx="4546649" cy="34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3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13" y="836712"/>
            <a:ext cx="4643611" cy="33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748" y="764704"/>
            <a:ext cx="4207941" cy="354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643611" cy="34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61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571" y="764704"/>
            <a:ext cx="51292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63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746748" cy="35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6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340" y="780335"/>
            <a:ext cx="5104804" cy="32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8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005634" cy="44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075890" cy="28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076056" cy="34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274616" cy="298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267" y="908720"/>
            <a:ext cx="4288904" cy="33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2315"/>
            <a:ext cx="4624561" cy="358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612382" cy="28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5773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760465" cy="350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82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978128" cy="38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46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910509" cy="31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661" y="638659"/>
            <a:ext cx="5872116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75873" cy="28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8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862314" cy="310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7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338" y="836712"/>
            <a:ext cx="3862761" cy="37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44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439666" cy="287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36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225" y="692696"/>
            <a:ext cx="5052987" cy="32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833438"/>
            <a:ext cx="4612183" cy="31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1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797722" cy="312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931" y="908720"/>
            <a:ext cx="65055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43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/>
              <a:t>Os princípios da dinâmica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57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43000"/>
            <a:ext cx="3871714" cy="26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431" y="741732"/>
            <a:ext cx="4188463" cy="38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005634" cy="28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9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3508449" cy="438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4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846" y="764704"/>
            <a:ext cx="4159746" cy="37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90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538836" cy="301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75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7907"/>
            <a:ext cx="2400423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12160" y="548682"/>
            <a:ext cx="2376264" cy="5501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5821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125838" cy="25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41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928" y="1052736"/>
            <a:ext cx="4399582" cy="25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94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038401" cy="28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3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766359" cy="29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1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868144" cy="29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6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989934" cy="33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802" y="835191"/>
            <a:ext cx="5993834" cy="29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17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796136" cy="32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501578" cy="367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3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10587" cy="23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16667"/>
            <a:ext cx="3729088" cy="27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78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3861618" cy="35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91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924" y="720545"/>
            <a:ext cx="3623590" cy="33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41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900414" cy="25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0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/>
            <a:r>
              <a:rPr lang="pt-BR" sz="2800" dirty="0"/>
              <a:t>Aplicações das </a:t>
            </a:r>
            <a:r>
              <a:rPr lang="pt-BR" sz="2800" dirty="0" smtClean="0"/>
              <a:t>Leis de </a:t>
            </a:r>
            <a:r>
              <a:rPr lang="pt-BR" sz="2800" dirty="0"/>
              <a:t>Newton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3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076800" cy="166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2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303</TotalTime>
  <Words>6197</Words>
  <Application>Microsoft Office PowerPoint</Application>
  <PresentationFormat>Apresentação na tela (4:3)</PresentationFormat>
  <Paragraphs>665</Paragraphs>
  <Slides>200</Slides>
  <Notes>200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200</vt:i4>
      </vt:variant>
    </vt:vector>
  </HeadingPairs>
  <TitlesOfParts>
    <vt:vector size="201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28</cp:revision>
  <dcterms:created xsi:type="dcterms:W3CDTF">2013-06-16T16:22:36Z</dcterms:created>
  <dcterms:modified xsi:type="dcterms:W3CDTF">2013-08-01T15:26:35Z</dcterms:modified>
</cp:coreProperties>
</file>