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1212" r:id="rId2"/>
    <p:sldId id="268" r:id="rId3"/>
    <p:sldId id="1379" r:id="rId4"/>
    <p:sldId id="924" r:id="rId5"/>
    <p:sldId id="1383" r:id="rId6"/>
    <p:sldId id="1385" r:id="rId7"/>
    <p:sldId id="1386" r:id="rId8"/>
    <p:sldId id="1387" r:id="rId9"/>
    <p:sldId id="1388" r:id="rId10"/>
    <p:sldId id="1389" r:id="rId11"/>
    <p:sldId id="1390" r:id="rId12"/>
    <p:sldId id="1391" r:id="rId13"/>
    <p:sldId id="1392" r:id="rId14"/>
    <p:sldId id="1393" r:id="rId15"/>
    <p:sldId id="1394" r:id="rId16"/>
    <p:sldId id="1395" r:id="rId17"/>
    <p:sldId id="1569" r:id="rId18"/>
    <p:sldId id="1396" r:id="rId19"/>
    <p:sldId id="1397" r:id="rId20"/>
    <p:sldId id="1398" r:id="rId21"/>
    <p:sldId id="1399" r:id="rId22"/>
    <p:sldId id="1400" r:id="rId23"/>
    <p:sldId id="1401" r:id="rId24"/>
    <p:sldId id="1402" r:id="rId25"/>
    <p:sldId id="1403" r:id="rId26"/>
    <p:sldId id="1384" r:id="rId27"/>
    <p:sldId id="1406" r:id="rId28"/>
    <p:sldId id="1407" r:id="rId29"/>
    <p:sldId id="1408" r:id="rId30"/>
    <p:sldId id="1409" r:id="rId31"/>
    <p:sldId id="1570" r:id="rId32"/>
    <p:sldId id="1405" r:id="rId33"/>
    <p:sldId id="1414" r:id="rId34"/>
    <p:sldId id="1415" r:id="rId35"/>
    <p:sldId id="1416" r:id="rId36"/>
    <p:sldId id="1417" r:id="rId37"/>
    <p:sldId id="1571" r:id="rId38"/>
    <p:sldId id="1418" r:id="rId39"/>
    <p:sldId id="1420" r:id="rId40"/>
    <p:sldId id="1422" r:id="rId41"/>
    <p:sldId id="1423" r:id="rId42"/>
    <p:sldId id="1424" r:id="rId43"/>
    <p:sldId id="1573" r:id="rId44"/>
    <p:sldId id="1574" r:id="rId45"/>
    <p:sldId id="1575" r:id="rId46"/>
    <p:sldId id="1576" r:id="rId47"/>
    <p:sldId id="1577" r:id="rId48"/>
    <p:sldId id="1425" r:id="rId49"/>
    <p:sldId id="1578" r:id="rId50"/>
    <p:sldId id="1427" r:id="rId51"/>
    <p:sldId id="1428" r:id="rId52"/>
    <p:sldId id="1429" r:id="rId53"/>
    <p:sldId id="1430" r:id="rId54"/>
    <p:sldId id="1431" r:id="rId55"/>
    <p:sldId id="1432" r:id="rId56"/>
    <p:sldId id="1433" r:id="rId57"/>
    <p:sldId id="1434" r:id="rId58"/>
    <p:sldId id="1435" r:id="rId59"/>
    <p:sldId id="1436" r:id="rId60"/>
    <p:sldId id="1437" r:id="rId61"/>
    <p:sldId id="1439" r:id="rId62"/>
    <p:sldId id="1440" r:id="rId63"/>
    <p:sldId id="1441" r:id="rId64"/>
    <p:sldId id="1579" r:id="rId65"/>
    <p:sldId id="1580" r:id="rId66"/>
    <p:sldId id="1581" r:id="rId67"/>
    <p:sldId id="1582" r:id="rId68"/>
    <p:sldId id="1583" r:id="rId69"/>
    <p:sldId id="1584" r:id="rId70"/>
    <p:sldId id="1585" r:id="rId71"/>
    <p:sldId id="1586" r:id="rId72"/>
    <p:sldId id="1587" r:id="rId73"/>
    <p:sldId id="1588" r:id="rId74"/>
    <p:sldId id="1589" r:id="rId75"/>
    <p:sldId id="1443" r:id="rId76"/>
    <p:sldId id="1445" r:id="rId77"/>
    <p:sldId id="1446" r:id="rId78"/>
    <p:sldId id="1447" r:id="rId79"/>
    <p:sldId id="1448" r:id="rId80"/>
    <p:sldId id="1449" r:id="rId81"/>
    <p:sldId id="1590" r:id="rId82"/>
    <p:sldId id="1591" r:id="rId83"/>
    <p:sldId id="1592" r:id="rId84"/>
    <p:sldId id="1451" r:id="rId85"/>
    <p:sldId id="1452" r:id="rId86"/>
    <p:sldId id="1593" r:id="rId87"/>
    <p:sldId id="1453" r:id="rId88"/>
    <p:sldId id="1454" r:id="rId89"/>
    <p:sldId id="1455" r:id="rId90"/>
    <p:sldId id="1456" r:id="rId91"/>
    <p:sldId id="1594" r:id="rId92"/>
    <p:sldId id="1458" r:id="rId93"/>
    <p:sldId id="1459" r:id="rId94"/>
    <p:sldId id="1460" r:id="rId95"/>
    <p:sldId id="1461" r:id="rId96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04/11/2013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04/11/2013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331" y="908720"/>
            <a:ext cx="31527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14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892" y="908720"/>
            <a:ext cx="24765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80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4479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28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052736"/>
            <a:ext cx="24955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21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4669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26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734" y="1124744"/>
            <a:ext cx="25622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1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14388"/>
            <a:ext cx="26098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4098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04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21717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68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409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93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529316"/>
            <a:ext cx="4968552" cy="57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40153"/>
            <a:ext cx="23241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84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4955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35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2860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4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4574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2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4669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9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4003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5336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0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038" y="980728"/>
            <a:ext cx="39719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4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987" y="985838"/>
            <a:ext cx="24860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03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131236" cy="40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40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15</a:t>
            </a: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Escoamento Compressível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703" y="404664"/>
            <a:ext cx="3181970" cy="42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07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Apêndice A</a:t>
            </a:r>
          </a:p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Propriedades Gerais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66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117" y="404664"/>
            <a:ext cx="3867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53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2598" y="476672"/>
            <a:ext cx="2376264" cy="41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03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4664"/>
            <a:ext cx="2804108" cy="430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45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05523"/>
            <a:ext cx="3460229" cy="451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46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652120" y="457816"/>
            <a:ext cx="2304256" cy="57004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8219"/>
            <a:ext cx="2160240" cy="570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1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652120" y="457816"/>
            <a:ext cx="2304256" cy="57004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516306"/>
            <a:ext cx="2338109" cy="564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9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373934" cy="40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29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349550" cy="404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34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25908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96136" y="212360"/>
            <a:ext cx="2376264" cy="59069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146"/>
            <a:ext cx="4377148" cy="56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31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276129" cy="441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8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7" y="385662"/>
            <a:ext cx="2304257" cy="5757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5662"/>
            <a:ext cx="4422783" cy="57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4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7" y="385662"/>
            <a:ext cx="2304257" cy="5757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1778"/>
            <a:ext cx="4302127" cy="561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8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7" y="385662"/>
            <a:ext cx="2304257" cy="5757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5103"/>
            <a:ext cx="4305642" cy="54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94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7" y="385662"/>
            <a:ext cx="2304257" cy="5757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297" y="361465"/>
            <a:ext cx="4362995" cy="577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20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7" y="385662"/>
            <a:ext cx="2304257" cy="5757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0" y="445768"/>
            <a:ext cx="4248473" cy="55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1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7" y="385662"/>
            <a:ext cx="2304257" cy="5757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341" y="446830"/>
            <a:ext cx="4340735" cy="563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53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5423" y="-51046"/>
            <a:ext cx="4098133" cy="529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15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Apêndice B</a:t>
            </a:r>
          </a:p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Propriedades Termodinâmicas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43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598" y="1063027"/>
            <a:ext cx="25431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49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163" y="476671"/>
            <a:ext cx="3372011" cy="431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92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412963" cy="444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608" y="332656"/>
            <a:ext cx="3388221" cy="442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402508" cy="444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60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253730" cy="423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3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2387" y="548680"/>
            <a:ext cx="3090664" cy="406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31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343" y="332696"/>
            <a:ext cx="3316213" cy="432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1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272780" cy="422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31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082" y="476672"/>
            <a:ext cx="3619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39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949427" cy="39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15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22669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60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320975" cy="4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34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312368" cy="43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45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493566" cy="450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4"/>
            <a:ext cx="3658135" cy="581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29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119"/>
            <a:ext cx="4420387" cy="566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8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20423"/>
            <a:ext cx="3495907" cy="56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88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8772"/>
            <a:ext cx="3576622" cy="581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40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360"/>
            <a:ext cx="4342957" cy="566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38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341453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03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3989"/>
            <a:ext cx="3528392" cy="568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75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6193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3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6218"/>
            <a:ext cx="3638037" cy="578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06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519" y="429828"/>
            <a:ext cx="351748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97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9546"/>
            <a:ext cx="4189834" cy="54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24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928" y="490255"/>
            <a:ext cx="4327977" cy="565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52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32656"/>
            <a:ext cx="2232248" cy="58109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4992"/>
            <a:ext cx="437777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6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983335" cy="418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30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0730" y="548680"/>
            <a:ext cx="51339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61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280529"/>
            <a:ext cx="2232248" cy="58485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528"/>
            <a:ext cx="4464496" cy="584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71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218855"/>
            <a:ext cx="2304255" cy="5514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3850"/>
            <a:ext cx="3487533" cy="550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8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026768" cy="419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5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2924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62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156175" y="337220"/>
            <a:ext cx="2016225" cy="58064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7220"/>
            <a:ext cx="4510483" cy="580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2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156175" y="337220"/>
            <a:ext cx="2016225" cy="58064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3155"/>
            <a:ext cx="3565299" cy="573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33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Apêndice C</a:t>
            </a:r>
          </a:p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Calos Específico de Gás Ideal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92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Apêndice D</a:t>
            </a:r>
          </a:p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Equação de Estado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55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052" y="1124744"/>
            <a:ext cx="38195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6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7943" y="620688"/>
            <a:ext cx="38100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95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052736"/>
            <a:ext cx="37052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87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52736"/>
            <a:ext cx="37433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46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047" y="273421"/>
            <a:ext cx="37052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24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2656"/>
            <a:ext cx="3657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8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24574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88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32656"/>
            <a:ext cx="35242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64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Apêndice E</a:t>
            </a:r>
          </a:p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Figuras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43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8" y="607719"/>
            <a:ext cx="2160240" cy="52565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4027338" cy="542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2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575" y="764704"/>
            <a:ext cx="45148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45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006" y="776565"/>
            <a:ext cx="45434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802" y="476672"/>
            <a:ext cx="51911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95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368</TotalTime>
  <Words>2286</Words>
  <Application>Microsoft Office PowerPoint</Application>
  <PresentationFormat>Apresentação na tela (4:3)</PresentationFormat>
  <Paragraphs>320</Paragraphs>
  <Slides>95</Slides>
  <Notes>95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95</vt:i4>
      </vt:variant>
    </vt:vector>
  </HeadingPairs>
  <TitlesOfParts>
    <vt:vector size="96" baseType="lpstr">
      <vt:lpstr>Modelo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Carol</cp:lastModifiedBy>
  <cp:revision>31</cp:revision>
  <dcterms:created xsi:type="dcterms:W3CDTF">2013-06-16T16:22:36Z</dcterms:created>
  <dcterms:modified xsi:type="dcterms:W3CDTF">2013-11-04T14:22:42Z</dcterms:modified>
</cp:coreProperties>
</file>