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9"/>
  </p:notesMasterIdLst>
  <p:handoutMasterIdLst>
    <p:handoutMasterId r:id="rId160"/>
  </p:handoutMasterIdLst>
  <p:sldIdLst>
    <p:sldId id="1212" r:id="rId2"/>
    <p:sldId id="268" r:id="rId3"/>
    <p:sldId id="1379" r:id="rId4"/>
    <p:sldId id="924" r:id="rId5"/>
    <p:sldId id="1383" r:id="rId6"/>
    <p:sldId id="1385" r:id="rId7"/>
    <p:sldId id="1386" r:id="rId8"/>
    <p:sldId id="1387" r:id="rId9"/>
    <p:sldId id="1388" r:id="rId10"/>
    <p:sldId id="1389" r:id="rId11"/>
    <p:sldId id="1390" r:id="rId12"/>
    <p:sldId id="1391" r:id="rId13"/>
    <p:sldId id="1392" r:id="rId14"/>
    <p:sldId id="1393" r:id="rId15"/>
    <p:sldId id="1394" r:id="rId16"/>
    <p:sldId id="1395" r:id="rId17"/>
    <p:sldId id="1396" r:id="rId18"/>
    <p:sldId id="1397" r:id="rId19"/>
    <p:sldId id="1398" r:id="rId20"/>
    <p:sldId id="1399" r:id="rId21"/>
    <p:sldId id="1400" r:id="rId22"/>
    <p:sldId id="1401" r:id="rId23"/>
    <p:sldId id="1402" r:id="rId24"/>
    <p:sldId id="1403" r:id="rId25"/>
    <p:sldId id="1384" r:id="rId26"/>
    <p:sldId id="1404" r:id="rId27"/>
    <p:sldId id="1406" r:id="rId28"/>
    <p:sldId id="1407" r:id="rId29"/>
    <p:sldId id="1408" r:id="rId30"/>
    <p:sldId id="1409" r:id="rId31"/>
    <p:sldId id="1413" r:id="rId32"/>
    <p:sldId id="1411" r:id="rId33"/>
    <p:sldId id="1405" r:id="rId34"/>
    <p:sldId id="1414" r:id="rId35"/>
    <p:sldId id="1415" r:id="rId36"/>
    <p:sldId id="1416" r:id="rId37"/>
    <p:sldId id="1417" r:id="rId38"/>
    <p:sldId id="1418" r:id="rId39"/>
    <p:sldId id="1420" r:id="rId40"/>
    <p:sldId id="1421" r:id="rId41"/>
    <p:sldId id="1422" r:id="rId42"/>
    <p:sldId id="1423" r:id="rId43"/>
    <p:sldId id="1424" r:id="rId44"/>
    <p:sldId id="1425" r:id="rId45"/>
    <p:sldId id="1426" r:id="rId46"/>
    <p:sldId id="1427" r:id="rId47"/>
    <p:sldId id="1428" r:id="rId48"/>
    <p:sldId id="1429" r:id="rId49"/>
    <p:sldId id="1430" r:id="rId50"/>
    <p:sldId id="1431" r:id="rId51"/>
    <p:sldId id="1432" r:id="rId52"/>
    <p:sldId id="1433" r:id="rId53"/>
    <p:sldId id="1434" r:id="rId54"/>
    <p:sldId id="1435" r:id="rId55"/>
    <p:sldId id="1436" r:id="rId56"/>
    <p:sldId id="1437" r:id="rId57"/>
    <p:sldId id="1438" r:id="rId58"/>
    <p:sldId id="1439" r:id="rId59"/>
    <p:sldId id="1440" r:id="rId60"/>
    <p:sldId id="1441" r:id="rId61"/>
    <p:sldId id="1444" r:id="rId62"/>
    <p:sldId id="1443" r:id="rId63"/>
    <p:sldId id="1445" r:id="rId64"/>
    <p:sldId id="1446" r:id="rId65"/>
    <p:sldId id="1447" r:id="rId66"/>
    <p:sldId id="1448" r:id="rId67"/>
    <p:sldId id="1449" r:id="rId68"/>
    <p:sldId id="1450" r:id="rId69"/>
    <p:sldId id="1451" r:id="rId70"/>
    <p:sldId id="1452" r:id="rId71"/>
    <p:sldId id="1453" r:id="rId72"/>
    <p:sldId id="1454" r:id="rId73"/>
    <p:sldId id="1455" r:id="rId74"/>
    <p:sldId id="1456" r:id="rId75"/>
    <p:sldId id="1457" r:id="rId76"/>
    <p:sldId id="1458" r:id="rId77"/>
    <p:sldId id="1459" r:id="rId78"/>
    <p:sldId id="1460" r:id="rId79"/>
    <p:sldId id="1461" r:id="rId80"/>
    <p:sldId id="1462" r:id="rId81"/>
    <p:sldId id="1463" r:id="rId82"/>
    <p:sldId id="1464" r:id="rId83"/>
    <p:sldId id="1465" r:id="rId84"/>
    <p:sldId id="1466" r:id="rId85"/>
    <p:sldId id="1467" r:id="rId86"/>
    <p:sldId id="1468" r:id="rId87"/>
    <p:sldId id="1469" r:id="rId88"/>
    <p:sldId id="1470" r:id="rId89"/>
    <p:sldId id="1471" r:id="rId90"/>
    <p:sldId id="1472" r:id="rId91"/>
    <p:sldId id="1473" r:id="rId92"/>
    <p:sldId id="1474" r:id="rId93"/>
    <p:sldId id="1475" r:id="rId94"/>
    <p:sldId id="1476" r:id="rId95"/>
    <p:sldId id="1477" r:id="rId96"/>
    <p:sldId id="1479" r:id="rId97"/>
    <p:sldId id="1480" r:id="rId98"/>
    <p:sldId id="1481" r:id="rId99"/>
    <p:sldId id="1482" r:id="rId100"/>
    <p:sldId id="1483" r:id="rId101"/>
    <p:sldId id="1484" r:id="rId102"/>
    <p:sldId id="1485" r:id="rId103"/>
    <p:sldId id="1486" r:id="rId104"/>
    <p:sldId id="1487" r:id="rId105"/>
    <p:sldId id="1490" r:id="rId106"/>
    <p:sldId id="1489" r:id="rId107"/>
    <p:sldId id="1491" r:id="rId108"/>
    <p:sldId id="1492" r:id="rId109"/>
    <p:sldId id="1493" r:id="rId110"/>
    <p:sldId id="1494" r:id="rId111"/>
    <p:sldId id="1495" r:id="rId112"/>
    <p:sldId id="1496" r:id="rId113"/>
    <p:sldId id="1497" r:id="rId114"/>
    <p:sldId id="1498" r:id="rId115"/>
    <p:sldId id="1499" r:id="rId116"/>
    <p:sldId id="1500" r:id="rId117"/>
    <p:sldId id="1501" r:id="rId118"/>
    <p:sldId id="1502" r:id="rId119"/>
    <p:sldId id="1503" r:id="rId120"/>
    <p:sldId id="1504" r:id="rId121"/>
    <p:sldId id="1505" r:id="rId122"/>
    <p:sldId id="1506" r:id="rId123"/>
    <p:sldId id="1507" r:id="rId124"/>
    <p:sldId id="1508" r:id="rId125"/>
    <p:sldId id="1509" r:id="rId126"/>
    <p:sldId id="1511" r:id="rId127"/>
    <p:sldId id="1540" r:id="rId128"/>
    <p:sldId id="1510" r:id="rId129"/>
    <p:sldId id="1512" r:id="rId130"/>
    <p:sldId id="1419" r:id="rId131"/>
    <p:sldId id="1513" r:id="rId132"/>
    <p:sldId id="1514" r:id="rId133"/>
    <p:sldId id="1515" r:id="rId134"/>
    <p:sldId id="1516" r:id="rId135"/>
    <p:sldId id="1517" r:id="rId136"/>
    <p:sldId id="1518" r:id="rId137"/>
    <p:sldId id="1519" r:id="rId138"/>
    <p:sldId id="1520" r:id="rId139"/>
    <p:sldId id="1521" r:id="rId140"/>
    <p:sldId id="1522" r:id="rId141"/>
    <p:sldId id="1523" r:id="rId142"/>
    <p:sldId id="1524" r:id="rId143"/>
    <p:sldId id="1525" r:id="rId144"/>
    <p:sldId id="1526" r:id="rId145"/>
    <p:sldId id="1527" r:id="rId146"/>
    <p:sldId id="1528" r:id="rId147"/>
    <p:sldId id="1529" r:id="rId148"/>
    <p:sldId id="1530" r:id="rId149"/>
    <p:sldId id="1531" r:id="rId150"/>
    <p:sldId id="1532" r:id="rId151"/>
    <p:sldId id="1533" r:id="rId152"/>
    <p:sldId id="1534" r:id="rId153"/>
    <p:sldId id="1535" r:id="rId154"/>
    <p:sldId id="1536" r:id="rId155"/>
    <p:sldId id="1537" r:id="rId156"/>
    <p:sldId id="1538" r:id="rId157"/>
    <p:sldId id="1539" r:id="rId158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04/11/2013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205" y="1052736"/>
            <a:ext cx="24669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14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1127" y="1124744"/>
            <a:ext cx="22383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1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24744"/>
            <a:ext cx="21431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2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5179" y="908720"/>
            <a:ext cx="27813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9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2" y="836712"/>
            <a:ext cx="2505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24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4219" y="1090336"/>
            <a:ext cx="2667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1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4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Análise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Energética para 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Volume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de Controle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016" y="764704"/>
            <a:ext cx="3200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72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40072" y="4874009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70911"/>
            <a:ext cx="26384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6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6712"/>
            <a:ext cx="26003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3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765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50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7087" y="908720"/>
            <a:ext cx="24098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3622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043" y="1124744"/>
            <a:ext cx="30956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3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4206" y="1124744"/>
            <a:ext cx="28670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66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5206" y="1124744"/>
            <a:ext cx="21050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70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131" y="1124744"/>
            <a:ext cx="1781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3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7" y="1060465"/>
            <a:ext cx="18002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1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24744"/>
            <a:ext cx="2952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5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5187" y="1019175"/>
            <a:ext cx="23336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1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770" y="1124744"/>
            <a:ext cx="20097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7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052736"/>
            <a:ext cx="19240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63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4569" y="908720"/>
            <a:ext cx="46863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28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906" y="1294407"/>
            <a:ext cx="23336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52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856" y="980728"/>
            <a:ext cx="23717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30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983" y="548680"/>
            <a:ext cx="1943472" cy="402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92696"/>
            <a:ext cx="2276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4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5885" y="332656"/>
            <a:ext cx="1982713" cy="441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5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3663441" cy="28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2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5259"/>
            <a:ext cx="395974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42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719" y="764704"/>
            <a:ext cx="3240000" cy="347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3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104" y="260648"/>
            <a:ext cx="3473772" cy="447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10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28663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5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A Segunda Lei da </a:t>
            </a:r>
          </a:p>
          <a:p>
            <a:pPr algn="ctr" eaLnBrk="1" hangingPunct="1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Termodinâmica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28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01618"/>
            <a:ext cx="17240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21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476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16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0907" y="1124744"/>
            <a:ext cx="26098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1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4704"/>
            <a:ext cx="30480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44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061739"/>
            <a:ext cx="2733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239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268760"/>
            <a:ext cx="35909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27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0927" y="1052736"/>
            <a:ext cx="2571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04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644" y="1052736"/>
            <a:ext cx="27241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2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48468"/>
            <a:ext cx="26098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1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6712"/>
            <a:ext cx="21145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85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08720"/>
            <a:ext cx="27241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4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114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6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64704"/>
            <a:ext cx="25527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75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443" y="1042988"/>
            <a:ext cx="28956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50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194" y="1052736"/>
            <a:ext cx="30670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97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43013"/>
            <a:ext cx="3152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3477" y="1124744"/>
            <a:ext cx="31146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39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4574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9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25050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31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2" y="885825"/>
            <a:ext cx="25050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50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80728"/>
            <a:ext cx="31432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66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30956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8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16383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1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181" y="1124744"/>
            <a:ext cx="25050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43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0478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8429" y="1124744"/>
            <a:ext cx="26574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7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0990"/>
            <a:ext cx="21336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82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17430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631" y="996148"/>
            <a:ext cx="34766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86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596" y="908720"/>
            <a:ext cx="24288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39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708" y="548680"/>
            <a:ext cx="5200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61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673" y="980728"/>
            <a:ext cx="2476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23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409" y="908720"/>
            <a:ext cx="26003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68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3879" y="1124743"/>
            <a:ext cx="19907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935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1257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8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576" y="476672"/>
            <a:ext cx="4794870" cy="55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64704"/>
            <a:ext cx="19812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35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61941"/>
            <a:ext cx="25336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4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2" y="1196752"/>
            <a:ext cx="25050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26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8"/>
            <a:ext cx="22002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9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654" y="1166806"/>
            <a:ext cx="25241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970" y="764704"/>
            <a:ext cx="24860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30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4220" y="614916"/>
            <a:ext cx="22955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44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794" y="980728"/>
            <a:ext cx="24098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405" y="1124744"/>
            <a:ext cx="33909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03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999" y="1124744"/>
            <a:ext cx="18383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40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1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Introdução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 Comentários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Preliminares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537" y="1038225"/>
            <a:ext cx="28289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07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2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Propriedades de uma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Substância Pura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608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9115" y="692696"/>
            <a:ext cx="26193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36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014413"/>
            <a:ext cx="22002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7106" y="1340768"/>
            <a:ext cx="21812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03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3000"/>
            <a:ext cx="25050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280508"/>
            <a:ext cx="24955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5348" y="908720"/>
            <a:ext cx="24860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1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7567" y="1052736"/>
            <a:ext cx="26003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29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345" y="1037879"/>
            <a:ext cx="24479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34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057" y="578870"/>
            <a:ext cx="24955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730711" cy="40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95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9564"/>
            <a:ext cx="3024336" cy="447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3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522" y="1196752"/>
            <a:ext cx="2209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38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294" y="1052736"/>
            <a:ext cx="20478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4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206" y="1268760"/>
            <a:ext cx="36290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5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869" y="1268760"/>
            <a:ext cx="21717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7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7" y="1192009"/>
            <a:ext cx="37433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9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8560" y="1156614"/>
            <a:ext cx="3657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431" y="1196752"/>
            <a:ext cx="30765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870" y="1196752"/>
            <a:ext cx="18002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60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94" y="908720"/>
            <a:ext cx="48958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49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81" y="1196752"/>
            <a:ext cx="47910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3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052736"/>
            <a:ext cx="175260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318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2" y="819150"/>
            <a:ext cx="34575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1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7025" y="908720"/>
            <a:ext cx="34099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3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31" y="1052736"/>
            <a:ext cx="23145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39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519" y="836712"/>
            <a:ext cx="2438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15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3852" y="692696"/>
            <a:ext cx="17240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4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172" y="994827"/>
            <a:ext cx="34194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77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245745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45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052736"/>
            <a:ext cx="35623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894" y="980728"/>
            <a:ext cx="25336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560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1485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9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900" dirty="0" smtClean="0">
                <a:latin typeface="+mn-lt"/>
              </a:rPr>
              <a:t>Fundamentos da Termodinâmica</a:t>
            </a:r>
            <a:endParaRPr lang="pt-BR" sz="4900" dirty="0">
              <a:latin typeface="+mn-lt"/>
              <a:ea typeface="+mj-ea"/>
              <a:cs typeface="Arial" pitchFamily="34" charset="0"/>
            </a:endParaRPr>
          </a:p>
          <a:p>
            <a:endParaRPr lang="pt-BR" sz="2800" dirty="0"/>
          </a:p>
          <a:p>
            <a:pPr algn="ctr"/>
            <a:r>
              <a:rPr lang="pt-BR" sz="3600" dirty="0">
                <a:latin typeface="+mn-lt"/>
              </a:rPr>
              <a:t>Tradução da 8ª edição norte-americana </a:t>
            </a:r>
            <a:endParaRPr lang="pt-BR" sz="3600" dirty="0"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2991" y="3143250"/>
            <a:ext cx="7643813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dirty="0" smtClean="0">
                <a:latin typeface="Times New Roman" pitchFamily="18" charset="0"/>
                <a:cs typeface="Times New Roman" pitchFamily="18" charset="0"/>
              </a:rPr>
              <a:t>Capítulo 3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 Primeira Lei 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da Termodinâmica </a:t>
            </a:r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 eaLnBrk="1" hangingPunct="1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Equação da Energia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929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3021" y="1196752"/>
            <a:ext cx="21621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3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945" y="1052736"/>
            <a:ext cx="22574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6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7119" y="1196752"/>
            <a:ext cx="19812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7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62" y="1071563"/>
            <a:ext cx="24288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22574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5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1981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22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77709"/>
            <a:ext cx="25622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97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280" y="1162050"/>
            <a:ext cx="24288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4744"/>
            <a:ext cx="2162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3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519" y="1340768"/>
            <a:ext cx="2438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5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370" y="1268760"/>
            <a:ext cx="15525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4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862" y="1196752"/>
            <a:ext cx="2200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4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61113"/>
            <a:ext cx="1419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794" y="1196752"/>
            <a:ext cx="18478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6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35803"/>
            <a:ext cx="13144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94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606" y="1196752"/>
            <a:ext cx="4848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82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268760"/>
            <a:ext cx="35433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5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2736"/>
            <a:ext cx="16478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231" y="1196752"/>
            <a:ext cx="24669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5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268760"/>
            <a:ext cx="25336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6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9881" y="1228725"/>
            <a:ext cx="34956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6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196752"/>
            <a:ext cx="15430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869" y="1036142"/>
            <a:ext cx="29337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8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7300"/>
            <a:ext cx="20955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9381" y="1196752"/>
            <a:ext cx="38766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4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268760"/>
            <a:ext cx="26574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31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124744"/>
            <a:ext cx="2533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19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912" y="1124744"/>
            <a:ext cx="44481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46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5650" y="734048"/>
            <a:ext cx="2552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1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1362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5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00138"/>
            <a:ext cx="2476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8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6444" y="980728"/>
            <a:ext cx="5162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8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2481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5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3275" y="1268760"/>
            <a:ext cx="2457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24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706" y="1124744"/>
            <a:ext cx="33432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77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764704"/>
            <a:ext cx="26955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63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944" y="1052736"/>
            <a:ext cx="33051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39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6825"/>
            <a:ext cx="24860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625" y="980728"/>
            <a:ext cx="21907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76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260" y="476672"/>
            <a:ext cx="24669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Fundamentos da Termodinâmica – Claus Borgnakke / Richard E. Sonntag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219" y="620688"/>
            <a:ext cx="190500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152</TotalTime>
  <Words>3721</Words>
  <Application>Microsoft Office PowerPoint</Application>
  <PresentationFormat>Apresentação na tela (4:3)</PresentationFormat>
  <Paragraphs>507</Paragraphs>
  <Slides>157</Slides>
  <Notes>157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157</vt:i4>
      </vt:variant>
    </vt:vector>
  </HeadingPairs>
  <TitlesOfParts>
    <vt:vector size="158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16</cp:revision>
  <dcterms:created xsi:type="dcterms:W3CDTF">2013-06-16T16:22:36Z</dcterms:created>
  <dcterms:modified xsi:type="dcterms:W3CDTF">2013-11-04T14:18:33Z</dcterms:modified>
</cp:coreProperties>
</file>