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2"/>
  </p:notesMasterIdLst>
  <p:handoutMasterIdLst>
    <p:handoutMasterId r:id="rId93"/>
  </p:handoutMasterIdLst>
  <p:sldIdLst>
    <p:sldId id="1212" r:id="rId2"/>
    <p:sldId id="268" r:id="rId3"/>
    <p:sldId id="1379" r:id="rId4"/>
    <p:sldId id="924" r:id="rId5"/>
    <p:sldId id="1383" r:id="rId6"/>
    <p:sldId id="1385" r:id="rId7"/>
    <p:sldId id="1386" r:id="rId8"/>
    <p:sldId id="1387" r:id="rId9"/>
    <p:sldId id="1388" r:id="rId10"/>
    <p:sldId id="1389" r:id="rId11"/>
    <p:sldId id="1390" r:id="rId12"/>
    <p:sldId id="1391" r:id="rId13"/>
    <p:sldId id="1541" r:id="rId14"/>
    <p:sldId id="1393" r:id="rId15"/>
    <p:sldId id="1394" r:id="rId16"/>
    <p:sldId id="1395" r:id="rId17"/>
    <p:sldId id="1396" r:id="rId18"/>
    <p:sldId id="1542" r:id="rId19"/>
    <p:sldId id="1397" r:id="rId20"/>
    <p:sldId id="1398" r:id="rId21"/>
    <p:sldId id="1399" r:id="rId22"/>
    <p:sldId id="1400" r:id="rId23"/>
    <p:sldId id="1401" r:id="rId24"/>
    <p:sldId id="1402" r:id="rId25"/>
    <p:sldId id="1403" r:id="rId26"/>
    <p:sldId id="1384" r:id="rId27"/>
    <p:sldId id="1404" r:id="rId28"/>
    <p:sldId id="1406" r:id="rId29"/>
    <p:sldId id="1407" r:id="rId30"/>
    <p:sldId id="1408" r:id="rId31"/>
    <p:sldId id="1543" r:id="rId32"/>
    <p:sldId id="1411" r:id="rId33"/>
    <p:sldId id="1405" r:id="rId34"/>
    <p:sldId id="1414" r:id="rId35"/>
    <p:sldId id="1415" r:id="rId36"/>
    <p:sldId id="1416" r:id="rId37"/>
    <p:sldId id="1544" r:id="rId38"/>
    <p:sldId id="1417" r:id="rId39"/>
    <p:sldId id="1418" r:id="rId40"/>
    <p:sldId id="1420" r:id="rId41"/>
    <p:sldId id="1421" r:id="rId42"/>
    <p:sldId id="1422" r:id="rId43"/>
    <p:sldId id="1545" r:id="rId44"/>
    <p:sldId id="1423" r:id="rId45"/>
    <p:sldId id="1424" r:id="rId46"/>
    <p:sldId id="1425" r:id="rId47"/>
    <p:sldId id="1426" r:id="rId48"/>
    <p:sldId id="1427" r:id="rId49"/>
    <p:sldId id="1428" r:id="rId50"/>
    <p:sldId id="1429" r:id="rId51"/>
    <p:sldId id="1430" r:id="rId52"/>
    <p:sldId id="1431" r:id="rId53"/>
    <p:sldId id="1432" r:id="rId54"/>
    <p:sldId id="1546" r:id="rId55"/>
    <p:sldId id="1433" r:id="rId56"/>
    <p:sldId id="1434" r:id="rId57"/>
    <p:sldId id="1435" r:id="rId58"/>
    <p:sldId id="1436" r:id="rId59"/>
    <p:sldId id="1437" r:id="rId60"/>
    <p:sldId id="1438" r:id="rId61"/>
    <p:sldId id="1439" r:id="rId62"/>
    <p:sldId id="1440" r:id="rId63"/>
    <p:sldId id="1441" r:id="rId64"/>
    <p:sldId id="1443" r:id="rId65"/>
    <p:sldId id="1445" r:id="rId66"/>
    <p:sldId id="1446" r:id="rId67"/>
    <p:sldId id="1447" r:id="rId68"/>
    <p:sldId id="1448" r:id="rId69"/>
    <p:sldId id="1449" r:id="rId70"/>
    <p:sldId id="1450" r:id="rId71"/>
    <p:sldId id="1451" r:id="rId72"/>
    <p:sldId id="1452" r:id="rId73"/>
    <p:sldId id="1453" r:id="rId74"/>
    <p:sldId id="1454" r:id="rId75"/>
    <p:sldId id="1455" r:id="rId76"/>
    <p:sldId id="1456" r:id="rId77"/>
    <p:sldId id="1457" r:id="rId78"/>
    <p:sldId id="1458" r:id="rId79"/>
    <p:sldId id="1459" r:id="rId80"/>
    <p:sldId id="1460" r:id="rId81"/>
    <p:sldId id="1461" r:id="rId82"/>
    <p:sldId id="1547" r:id="rId83"/>
    <p:sldId id="1462" r:id="rId84"/>
    <p:sldId id="1463" r:id="rId85"/>
    <p:sldId id="1464" r:id="rId86"/>
    <p:sldId id="1465" r:id="rId87"/>
    <p:sldId id="1466" r:id="rId88"/>
    <p:sldId id="1467" r:id="rId89"/>
    <p:sldId id="1468" r:id="rId90"/>
    <p:sldId id="1469" r:id="rId91"/>
  </p:sldIdLst>
  <p:sldSz cx="9144000" cy="6858000" type="screen4x3"/>
  <p:notesSz cx="9144000" cy="6858000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614" autoAdjust="0"/>
    <p:restoredTop sz="94660"/>
  </p:normalViewPr>
  <p:slideViewPr>
    <p:cSldViewPr>
      <p:cViewPr varScale="1">
        <p:scale>
          <a:sx n="105" d="100"/>
          <a:sy n="105" d="100"/>
        </p:scale>
        <p:origin x="1740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73" d="100"/>
          <a:sy n="73" d="100"/>
        </p:scale>
        <p:origin x="-2700" y="-102"/>
      </p:cViewPr>
      <p:guideLst>
        <p:guide orient="horz" pos="2160"/>
        <p:guide pos="288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/Relationships>
</file>

<file path=ppt/drawings/_rels/vmlDrawing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/Relationships>
</file>

<file path=ppt/drawings/_rels/vmlDrawing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emf"/></Relationships>
</file>

<file path=ppt/drawings/_rels/vmlDrawing3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emf"/></Relationships>
</file>

<file path=ppt/drawings/_rels/vmlDrawing3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emf"/></Relationships>
</file>

<file path=ppt/drawings/_rels/vmlDrawing3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emf"/></Relationships>
</file>

<file path=ppt/drawings/_rels/vmlDrawing3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emf"/></Relationships>
</file>

<file path=ppt/drawings/_rels/vmlDrawing3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emf"/></Relationships>
</file>

<file path=ppt/drawings/_rels/vmlDrawing3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emf"/></Relationships>
</file>

<file path=ppt/drawings/_rels/vmlDrawing3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4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emf"/></Relationships>
</file>

<file path=ppt/drawings/_rels/vmlDrawing4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emf"/></Relationships>
</file>

<file path=ppt/drawings/_rels/vmlDrawing4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emf"/></Relationships>
</file>

<file path=ppt/drawings/_rels/vmlDrawing4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emf"/></Relationships>
</file>

<file path=ppt/drawings/_rels/vmlDrawing4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emf"/></Relationships>
</file>

<file path=ppt/drawings/_rels/vmlDrawing4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emf"/></Relationships>
</file>

<file path=ppt/drawings/_rels/vmlDrawing4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emf"/></Relationships>
</file>

<file path=ppt/drawings/_rels/vmlDrawing4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emf"/></Relationships>
</file>

<file path=ppt/drawings/_rels/vmlDrawing4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emf"/></Relationships>
</file>

<file path=ppt/drawings/_rels/vmlDrawing49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50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emf"/></Relationships>
</file>

<file path=ppt/drawings/_rels/vmlDrawing5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emf"/></Relationships>
</file>

<file path=ppt/drawings/_rels/vmlDrawing5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emf"/></Relationships>
</file>

<file path=ppt/drawings/_rels/vmlDrawing5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emf"/></Relationships>
</file>

<file path=ppt/drawings/_rels/vmlDrawing5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emf"/></Relationships>
</file>

<file path=ppt/drawings/_rels/vmlDrawing5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emf"/></Relationships>
</file>

<file path=ppt/drawings/_rels/vmlDrawing5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emf"/></Relationships>
</file>

<file path=ppt/drawings/_rels/vmlDrawing5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9.emf"/></Relationships>
</file>

<file path=ppt/drawings/_rels/vmlDrawing58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emf"/></Relationships>
</file>

<file path=ppt/drawings/_rels/vmlDrawing59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60.vml.rels><?xml version="1.0" encoding="UTF-8" standalone="yes"?>
<Relationships xmlns="http://schemas.openxmlformats.org/package/2006/relationships"><Relationship Id="rId1" Type="http://schemas.openxmlformats.org/officeDocument/2006/relationships/image" Target="../media/image62.emf"/></Relationships>
</file>

<file path=ppt/drawings/_rels/vmlDrawing6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emf"/></Relationships>
</file>

<file path=ppt/drawings/_rels/vmlDrawing6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emf"/></Relationships>
</file>

<file path=ppt/drawings/_rels/vmlDrawing6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5.emf"/></Relationships>
</file>

<file path=ppt/drawings/_rels/vmlDrawing6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emf"/></Relationships>
</file>

<file path=ppt/drawings/_rels/vmlDrawing6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.emf"/></Relationships>
</file>

<file path=ppt/drawings/_rels/vmlDrawing6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8.emf"/></Relationships>
</file>

<file path=ppt/drawings/_rels/vmlDrawing6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9.emf"/></Relationships>
</file>

<file path=ppt/drawings/_rels/vmlDrawing68.vml.rels><?xml version="1.0" encoding="UTF-8" standalone="yes"?>
<Relationships xmlns="http://schemas.openxmlformats.org/package/2006/relationships"><Relationship Id="rId1" Type="http://schemas.openxmlformats.org/officeDocument/2006/relationships/image" Target="../media/image70.emf"/></Relationships>
</file>

<file path=ppt/drawings/_rels/vmlDrawing69.vml.rels><?xml version="1.0" encoding="UTF-8" standalone="yes"?>
<Relationships xmlns="http://schemas.openxmlformats.org/package/2006/relationships"><Relationship Id="rId1" Type="http://schemas.openxmlformats.org/officeDocument/2006/relationships/image" Target="../media/image7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70.vml.rels><?xml version="1.0" encoding="UTF-8" standalone="yes"?>
<Relationships xmlns="http://schemas.openxmlformats.org/package/2006/relationships"><Relationship Id="rId1" Type="http://schemas.openxmlformats.org/officeDocument/2006/relationships/image" Target="../media/image72.emf"/></Relationships>
</file>

<file path=ppt/drawings/_rels/vmlDrawing7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3.emf"/></Relationships>
</file>

<file path=ppt/drawings/_rels/vmlDrawing7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4.emf"/></Relationships>
</file>

<file path=ppt/drawings/_rels/vmlDrawing7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5.emf"/></Relationships>
</file>

<file path=ppt/drawings/_rels/vmlDrawing7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6.emf"/></Relationships>
</file>

<file path=ppt/drawings/_rels/vmlDrawing7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7.emf"/></Relationships>
</file>

<file path=ppt/drawings/_rels/vmlDrawing76.vml.rels><?xml version="1.0" encoding="UTF-8" standalone="yes"?>
<Relationships xmlns="http://schemas.openxmlformats.org/package/2006/relationships"><Relationship Id="rId1" Type="http://schemas.openxmlformats.org/officeDocument/2006/relationships/image" Target="../media/image78.emf"/></Relationships>
</file>

<file path=ppt/drawings/_rels/vmlDrawing77.vml.rels><?xml version="1.0" encoding="UTF-8" standalone="yes"?>
<Relationships xmlns="http://schemas.openxmlformats.org/package/2006/relationships"><Relationship Id="rId1" Type="http://schemas.openxmlformats.org/officeDocument/2006/relationships/image" Target="../media/image79.emf"/></Relationships>
</file>

<file path=ppt/drawings/_rels/vmlDrawing78.vml.rels><?xml version="1.0" encoding="UTF-8" standalone="yes"?>
<Relationships xmlns="http://schemas.openxmlformats.org/package/2006/relationships"><Relationship Id="rId1" Type="http://schemas.openxmlformats.org/officeDocument/2006/relationships/image" Target="../media/image80.emf"/></Relationships>
</file>

<file path=ppt/drawings/_rels/vmlDrawing79.vml.rels><?xml version="1.0" encoding="UTF-8" standalone="yes"?>
<Relationships xmlns="http://schemas.openxmlformats.org/package/2006/relationships"><Relationship Id="rId1" Type="http://schemas.openxmlformats.org/officeDocument/2006/relationships/image" Target="../media/image81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80.vml.rels><?xml version="1.0" encoding="UTF-8" standalone="yes"?>
<Relationships xmlns="http://schemas.openxmlformats.org/package/2006/relationships"><Relationship Id="rId1" Type="http://schemas.openxmlformats.org/officeDocument/2006/relationships/image" Target="../media/image82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EF321C22-868C-4F07-B6A4-F06B99D5415A}" type="datetimeFigureOut">
              <a:rPr lang="pt-BR"/>
              <a:pPr>
                <a:defRPr/>
              </a:pPr>
              <a:t>24/09/2018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D46E17B4-2D1F-4EB2-AE05-9EDCBB675211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44546982"/>
      </p:ext>
    </p:extLst>
  </p:cSld>
  <p:clrMap bg1="lt1" tx1="dk1" bg2="lt2" tx2="dk2" accent1="accent1" accent2="accent2" accent3="accent3" accent4="accent4" accent5="accent5" accent6="accent6" hlink="hlink" folHlink="folHlink"/>
  <p:hf sldNum="0"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8CFA7790-EA15-479B-AF63-93CE6C35B42E}" type="datetimeFigureOut">
              <a:rPr lang="pt-BR"/>
              <a:pPr>
                <a:defRPr/>
              </a:pPr>
              <a:t>24/09/2018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t-BR" noProof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noProof="0"/>
              <a:t>Clique para editar os estilos do texto mestre</a:t>
            </a:r>
          </a:p>
          <a:p>
            <a:pPr lvl="1"/>
            <a:r>
              <a:rPr lang="pt-BR" noProof="0"/>
              <a:t>Segundo nível</a:t>
            </a:r>
          </a:p>
          <a:p>
            <a:pPr lvl="2"/>
            <a:r>
              <a:rPr lang="pt-BR" noProof="0"/>
              <a:t>Terceiro nível</a:t>
            </a:r>
          </a:p>
          <a:p>
            <a:pPr lvl="3"/>
            <a:r>
              <a:rPr lang="pt-BR" noProof="0"/>
              <a:t>Quarto nível</a:t>
            </a:r>
          </a:p>
          <a:p>
            <a:pPr lvl="4"/>
            <a:r>
              <a:rPr lang="pt-BR" noProof="0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21438E59-D45F-43DC-BC8B-477FB0CB4A57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31809572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4579835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18450994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392330557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137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354176008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33354315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291998403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340822391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3032192254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Rodapé 8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Instalações hidráulicas e o projeto de arquitetura - 2ª Edição - Roberto de Carvalho Júnior</a:t>
            </a:r>
          </a:p>
        </p:txBody>
      </p:sp>
    </p:spTree>
    <p:extLst>
      <p:ext uri="{BB962C8B-B14F-4D97-AF65-F5344CB8AC3E}">
        <p14:creationId xmlns:p14="http://schemas.microsoft.com/office/powerpoint/2010/main" val="6040140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Rodapé 8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Instalações hidráulicas e o projeto de arquitetura - 2ª Edição - Roberto de Carvalho Júnior</a:t>
            </a:r>
          </a:p>
        </p:txBody>
      </p:sp>
    </p:spTree>
    <p:extLst>
      <p:ext uri="{BB962C8B-B14F-4D97-AF65-F5344CB8AC3E}">
        <p14:creationId xmlns:p14="http://schemas.microsoft.com/office/powerpoint/2010/main" val="14385201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Rodapé 8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Instalações hidráulicas e o projeto de arquitetura - 2ª Edição - Roberto de Carvalho Júnior</a:t>
            </a:r>
          </a:p>
        </p:txBody>
      </p:sp>
    </p:spTree>
    <p:extLst>
      <p:ext uri="{BB962C8B-B14F-4D97-AF65-F5344CB8AC3E}">
        <p14:creationId xmlns:p14="http://schemas.microsoft.com/office/powerpoint/2010/main" val="23083055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Rodapé 8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Instalações hidráulicas e o projeto de arquitetura - 2ª Edição - Roberto de Carvalho Júnior</a:t>
            </a:r>
          </a:p>
        </p:txBody>
      </p:sp>
    </p:spTree>
    <p:extLst>
      <p:ext uri="{BB962C8B-B14F-4D97-AF65-F5344CB8AC3E}">
        <p14:creationId xmlns:p14="http://schemas.microsoft.com/office/powerpoint/2010/main" val="19724342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Rodapé 8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Instalações hidráulicas e o projeto de arquitetura - 2ª Edição - Roberto de Carvalho Júnior</a:t>
            </a:r>
          </a:p>
        </p:txBody>
      </p:sp>
    </p:spTree>
    <p:extLst>
      <p:ext uri="{BB962C8B-B14F-4D97-AF65-F5344CB8AC3E}">
        <p14:creationId xmlns:p14="http://schemas.microsoft.com/office/powerpoint/2010/main" val="22647632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Rodapé 8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Instalações hidráulicas e o projeto de arquitetura - 2ª Edição - Roberto de Carvalho Júnior</a:t>
            </a:r>
          </a:p>
        </p:txBody>
      </p:sp>
    </p:spTree>
    <p:extLst>
      <p:ext uri="{BB962C8B-B14F-4D97-AF65-F5344CB8AC3E}">
        <p14:creationId xmlns:p14="http://schemas.microsoft.com/office/powerpoint/2010/main" val="11418634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Rodapé 8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Instalações hidráulicas e o projeto de arquitetura - 2ª Edição - Roberto de Carvalho Júnior</a:t>
            </a:r>
          </a:p>
        </p:txBody>
      </p:sp>
    </p:spTree>
    <p:extLst>
      <p:ext uri="{BB962C8B-B14F-4D97-AF65-F5344CB8AC3E}">
        <p14:creationId xmlns:p14="http://schemas.microsoft.com/office/powerpoint/2010/main" val="37357062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Rodapé 8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Instalações hidráulicas e o projeto de arquitetura - 2ª Edição - Roberto de Carvalho Júnior</a:t>
            </a:r>
          </a:p>
        </p:txBody>
      </p:sp>
    </p:spTree>
    <p:extLst>
      <p:ext uri="{BB962C8B-B14F-4D97-AF65-F5344CB8AC3E}">
        <p14:creationId xmlns:p14="http://schemas.microsoft.com/office/powerpoint/2010/main" val="34138400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Rodapé 8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Instalações hidráulicas e o projeto de arquitetura - 2ª Edição - Roberto de Carvalho Júnior</a:t>
            </a:r>
          </a:p>
        </p:txBody>
      </p:sp>
    </p:spTree>
    <p:extLst>
      <p:ext uri="{BB962C8B-B14F-4D97-AF65-F5344CB8AC3E}">
        <p14:creationId xmlns:p14="http://schemas.microsoft.com/office/powerpoint/2010/main" val="21683493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Rodapé 8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Instalações hidráulicas e o projeto de arquitetura - 2ª Edição - Roberto de Carvalho Júnior</a:t>
            </a:r>
          </a:p>
        </p:txBody>
      </p:sp>
    </p:spTree>
    <p:extLst>
      <p:ext uri="{BB962C8B-B14F-4D97-AF65-F5344CB8AC3E}">
        <p14:creationId xmlns:p14="http://schemas.microsoft.com/office/powerpoint/2010/main" val="24756783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Rodapé 8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Instalações hidráulicas e o projeto de arquitetura - 2ª Edição - Roberto de Carvalho Júnior</a:t>
            </a:r>
          </a:p>
        </p:txBody>
      </p:sp>
    </p:spTree>
    <p:extLst>
      <p:ext uri="{BB962C8B-B14F-4D97-AF65-F5344CB8AC3E}">
        <p14:creationId xmlns:p14="http://schemas.microsoft.com/office/powerpoint/2010/main" val="22802809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Espaço Reservado para Rodapé 8"/>
          <p:cNvSpPr>
            <a:spLocks noGrp="1"/>
          </p:cNvSpPr>
          <p:nvPr>
            <p:ph type="ftr" sz="quarter" idx="3"/>
          </p:nvPr>
        </p:nvSpPr>
        <p:spPr>
          <a:xfrm>
            <a:off x="0" y="6356350"/>
            <a:ext cx="914400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pt-BR"/>
              <a:t>Instalações hidráulicas e o projeto de arquitetura - 2ª Edição - Roberto de Carvalho Júnior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apoio@blucher.com.br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9.emf"/><Relationship Id="rId4" Type="http://schemas.openxmlformats.org/officeDocument/2006/relationships/oleObject" Target="../embeddings/oleObject7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10.emf"/><Relationship Id="rId4" Type="http://schemas.openxmlformats.org/officeDocument/2006/relationships/oleObject" Target="../embeddings/oleObject8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11.emf"/><Relationship Id="rId4" Type="http://schemas.openxmlformats.org/officeDocument/2006/relationships/oleObject" Target="../embeddings/oleObject9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5" Type="http://schemas.openxmlformats.org/officeDocument/2006/relationships/image" Target="../media/image12.emf"/><Relationship Id="rId4" Type="http://schemas.openxmlformats.org/officeDocument/2006/relationships/oleObject" Target="../embeddings/oleObject10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5" Type="http://schemas.openxmlformats.org/officeDocument/2006/relationships/image" Target="../media/image13.emf"/><Relationship Id="rId4" Type="http://schemas.openxmlformats.org/officeDocument/2006/relationships/oleObject" Target="../embeddings/oleObject11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5" Type="http://schemas.openxmlformats.org/officeDocument/2006/relationships/image" Target="../media/image14.emf"/><Relationship Id="rId4" Type="http://schemas.openxmlformats.org/officeDocument/2006/relationships/oleObject" Target="../embeddings/oleObject12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5" Type="http://schemas.openxmlformats.org/officeDocument/2006/relationships/image" Target="../media/image15.emf"/><Relationship Id="rId4" Type="http://schemas.openxmlformats.org/officeDocument/2006/relationships/oleObject" Target="../embeddings/oleObject13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5" Type="http://schemas.openxmlformats.org/officeDocument/2006/relationships/image" Target="../media/image16.emf"/><Relationship Id="rId4" Type="http://schemas.openxmlformats.org/officeDocument/2006/relationships/oleObject" Target="../embeddings/oleObject14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5" Type="http://schemas.openxmlformats.org/officeDocument/2006/relationships/image" Target="../media/image17.emf"/><Relationship Id="rId4" Type="http://schemas.openxmlformats.org/officeDocument/2006/relationships/oleObject" Target="../embeddings/oleObject15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.vml"/><Relationship Id="rId5" Type="http://schemas.openxmlformats.org/officeDocument/2006/relationships/image" Target="../media/image18.emf"/><Relationship Id="rId4" Type="http://schemas.openxmlformats.org/officeDocument/2006/relationships/oleObject" Target="../embeddings/oleObject16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7.vml"/><Relationship Id="rId5" Type="http://schemas.openxmlformats.org/officeDocument/2006/relationships/image" Target="../media/image19.emf"/><Relationship Id="rId4" Type="http://schemas.openxmlformats.org/officeDocument/2006/relationships/oleObject" Target="../embeddings/oleObject17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8.vml"/><Relationship Id="rId5" Type="http://schemas.openxmlformats.org/officeDocument/2006/relationships/image" Target="../media/image20.emf"/><Relationship Id="rId4" Type="http://schemas.openxmlformats.org/officeDocument/2006/relationships/oleObject" Target="../embeddings/oleObject18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9.vml"/><Relationship Id="rId5" Type="http://schemas.openxmlformats.org/officeDocument/2006/relationships/image" Target="../media/image21.emf"/><Relationship Id="rId4" Type="http://schemas.openxmlformats.org/officeDocument/2006/relationships/oleObject" Target="../embeddings/oleObject19.bin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0.vml"/><Relationship Id="rId5" Type="http://schemas.openxmlformats.org/officeDocument/2006/relationships/image" Target="../media/image22.emf"/><Relationship Id="rId4" Type="http://schemas.openxmlformats.org/officeDocument/2006/relationships/oleObject" Target="../embeddings/oleObject20.bin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1.vml"/><Relationship Id="rId5" Type="http://schemas.openxmlformats.org/officeDocument/2006/relationships/image" Target="../media/image23.emf"/><Relationship Id="rId4" Type="http://schemas.openxmlformats.org/officeDocument/2006/relationships/oleObject" Target="../embeddings/oleObject21.bin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2.vml"/><Relationship Id="rId5" Type="http://schemas.openxmlformats.org/officeDocument/2006/relationships/image" Target="../media/image24.emf"/><Relationship Id="rId4" Type="http://schemas.openxmlformats.org/officeDocument/2006/relationships/oleObject" Target="../embeddings/oleObject22.bin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3.vml"/><Relationship Id="rId5" Type="http://schemas.openxmlformats.org/officeDocument/2006/relationships/image" Target="../media/image25.emf"/><Relationship Id="rId4" Type="http://schemas.openxmlformats.org/officeDocument/2006/relationships/oleObject" Target="../embeddings/oleObject23.bin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4.vml"/><Relationship Id="rId5" Type="http://schemas.openxmlformats.org/officeDocument/2006/relationships/image" Target="../media/image26.emf"/><Relationship Id="rId4" Type="http://schemas.openxmlformats.org/officeDocument/2006/relationships/oleObject" Target="../embeddings/oleObject24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5.vml"/><Relationship Id="rId5" Type="http://schemas.openxmlformats.org/officeDocument/2006/relationships/image" Target="../media/image27.emf"/><Relationship Id="rId4" Type="http://schemas.openxmlformats.org/officeDocument/2006/relationships/oleObject" Target="../embeddings/oleObject25.bin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6.vml"/><Relationship Id="rId5" Type="http://schemas.openxmlformats.org/officeDocument/2006/relationships/image" Target="../media/image28.emf"/><Relationship Id="rId4" Type="http://schemas.openxmlformats.org/officeDocument/2006/relationships/oleObject" Target="../embeddings/oleObject26.bin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7.vml"/><Relationship Id="rId5" Type="http://schemas.openxmlformats.org/officeDocument/2006/relationships/image" Target="../media/image29.emf"/><Relationship Id="rId4" Type="http://schemas.openxmlformats.org/officeDocument/2006/relationships/oleObject" Target="../embeddings/oleObject27.bin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8.vml"/><Relationship Id="rId5" Type="http://schemas.openxmlformats.org/officeDocument/2006/relationships/image" Target="../media/image30.emf"/><Relationship Id="rId4" Type="http://schemas.openxmlformats.org/officeDocument/2006/relationships/oleObject" Target="../embeddings/oleObject28.bin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9.vml"/><Relationship Id="rId5" Type="http://schemas.openxmlformats.org/officeDocument/2006/relationships/image" Target="../media/image31.emf"/><Relationship Id="rId4" Type="http://schemas.openxmlformats.org/officeDocument/2006/relationships/oleObject" Target="../embeddings/oleObject29.bin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0.vml"/><Relationship Id="rId5" Type="http://schemas.openxmlformats.org/officeDocument/2006/relationships/image" Target="../media/image32.emf"/><Relationship Id="rId4" Type="http://schemas.openxmlformats.org/officeDocument/2006/relationships/oleObject" Target="../embeddings/oleObject30.bin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1.vml"/><Relationship Id="rId5" Type="http://schemas.openxmlformats.org/officeDocument/2006/relationships/image" Target="../media/image33.emf"/><Relationship Id="rId4" Type="http://schemas.openxmlformats.org/officeDocument/2006/relationships/oleObject" Target="../embeddings/oleObject31.bin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2.vml"/><Relationship Id="rId5" Type="http://schemas.openxmlformats.org/officeDocument/2006/relationships/image" Target="../media/image34.emf"/><Relationship Id="rId4" Type="http://schemas.openxmlformats.org/officeDocument/2006/relationships/oleObject" Target="../embeddings/oleObject32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1.bin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3.vml"/><Relationship Id="rId5" Type="http://schemas.openxmlformats.org/officeDocument/2006/relationships/image" Target="../media/image35.emf"/><Relationship Id="rId4" Type="http://schemas.openxmlformats.org/officeDocument/2006/relationships/oleObject" Target="../embeddings/oleObject33.bin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4.vml"/><Relationship Id="rId5" Type="http://schemas.openxmlformats.org/officeDocument/2006/relationships/image" Target="../media/image36.emf"/><Relationship Id="rId4" Type="http://schemas.openxmlformats.org/officeDocument/2006/relationships/oleObject" Target="../embeddings/oleObject34.bin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5.vml"/><Relationship Id="rId5" Type="http://schemas.openxmlformats.org/officeDocument/2006/relationships/image" Target="../media/image37.emf"/><Relationship Id="rId4" Type="http://schemas.openxmlformats.org/officeDocument/2006/relationships/oleObject" Target="../embeddings/oleObject35.bin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6.vml"/><Relationship Id="rId5" Type="http://schemas.openxmlformats.org/officeDocument/2006/relationships/image" Target="../media/image38.emf"/><Relationship Id="rId4" Type="http://schemas.openxmlformats.org/officeDocument/2006/relationships/oleObject" Target="../embeddings/oleObject36.bin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7.vml"/><Relationship Id="rId5" Type="http://schemas.openxmlformats.org/officeDocument/2006/relationships/image" Target="../media/image39.emf"/><Relationship Id="rId4" Type="http://schemas.openxmlformats.org/officeDocument/2006/relationships/oleObject" Target="../embeddings/oleObject37.bin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8.vml"/><Relationship Id="rId5" Type="http://schemas.openxmlformats.org/officeDocument/2006/relationships/image" Target="../media/image40.emf"/><Relationship Id="rId4" Type="http://schemas.openxmlformats.org/officeDocument/2006/relationships/oleObject" Target="../embeddings/oleObject38.bin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9.vml"/><Relationship Id="rId5" Type="http://schemas.openxmlformats.org/officeDocument/2006/relationships/image" Target="../media/image41.emf"/><Relationship Id="rId4" Type="http://schemas.openxmlformats.org/officeDocument/2006/relationships/oleObject" Target="../embeddings/oleObject39.bin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0.vml"/><Relationship Id="rId5" Type="http://schemas.openxmlformats.org/officeDocument/2006/relationships/image" Target="../media/image42.emf"/><Relationship Id="rId4" Type="http://schemas.openxmlformats.org/officeDocument/2006/relationships/oleObject" Target="../embeddings/oleObject40.bin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9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1.vml"/><Relationship Id="rId5" Type="http://schemas.openxmlformats.org/officeDocument/2006/relationships/image" Target="../media/image43.emf"/><Relationship Id="rId4" Type="http://schemas.openxmlformats.org/officeDocument/2006/relationships/oleObject" Target="../embeddings/oleObject41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2.bin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0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2.vml"/><Relationship Id="rId5" Type="http://schemas.openxmlformats.org/officeDocument/2006/relationships/image" Target="../media/image44.emf"/><Relationship Id="rId4" Type="http://schemas.openxmlformats.org/officeDocument/2006/relationships/oleObject" Target="../embeddings/oleObject42.bin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3.vml"/><Relationship Id="rId5" Type="http://schemas.openxmlformats.org/officeDocument/2006/relationships/image" Target="../media/image45.emf"/><Relationship Id="rId4" Type="http://schemas.openxmlformats.org/officeDocument/2006/relationships/oleObject" Target="../embeddings/oleObject43.bin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4.vml"/><Relationship Id="rId5" Type="http://schemas.openxmlformats.org/officeDocument/2006/relationships/image" Target="../media/image46.emf"/><Relationship Id="rId4" Type="http://schemas.openxmlformats.org/officeDocument/2006/relationships/oleObject" Target="../embeddings/oleObject44.bin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5.vml"/><Relationship Id="rId5" Type="http://schemas.openxmlformats.org/officeDocument/2006/relationships/image" Target="../media/image47.emf"/><Relationship Id="rId4" Type="http://schemas.openxmlformats.org/officeDocument/2006/relationships/oleObject" Target="../embeddings/oleObject45.bin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6.vml"/><Relationship Id="rId5" Type="http://schemas.openxmlformats.org/officeDocument/2006/relationships/image" Target="../media/image48.emf"/><Relationship Id="rId4" Type="http://schemas.openxmlformats.org/officeDocument/2006/relationships/oleObject" Target="../embeddings/oleObject46.bin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7.vml"/><Relationship Id="rId5" Type="http://schemas.openxmlformats.org/officeDocument/2006/relationships/image" Target="../media/image49.emf"/><Relationship Id="rId4" Type="http://schemas.openxmlformats.org/officeDocument/2006/relationships/oleObject" Target="../embeddings/oleObject47.bin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8.vml"/><Relationship Id="rId5" Type="http://schemas.openxmlformats.org/officeDocument/2006/relationships/image" Target="../media/image50.emf"/><Relationship Id="rId4" Type="http://schemas.openxmlformats.org/officeDocument/2006/relationships/oleObject" Target="../embeddings/oleObject48.bin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9.vml"/><Relationship Id="rId5" Type="http://schemas.openxmlformats.org/officeDocument/2006/relationships/image" Target="../media/image51.emf"/><Relationship Id="rId4" Type="http://schemas.openxmlformats.org/officeDocument/2006/relationships/oleObject" Target="../embeddings/oleObject49.bin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9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0.vml"/><Relationship Id="rId5" Type="http://schemas.openxmlformats.org/officeDocument/2006/relationships/image" Target="../media/image52.emf"/><Relationship Id="rId4" Type="http://schemas.openxmlformats.org/officeDocument/2006/relationships/oleObject" Target="../embeddings/oleObject50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5.emf"/><Relationship Id="rId4" Type="http://schemas.openxmlformats.org/officeDocument/2006/relationships/oleObject" Target="../embeddings/oleObject3.bin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0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1.vml"/><Relationship Id="rId5" Type="http://schemas.openxmlformats.org/officeDocument/2006/relationships/image" Target="../media/image53.emf"/><Relationship Id="rId4" Type="http://schemas.openxmlformats.org/officeDocument/2006/relationships/oleObject" Target="../embeddings/oleObject51.bin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2.vml"/><Relationship Id="rId5" Type="http://schemas.openxmlformats.org/officeDocument/2006/relationships/image" Target="../media/image54.emf"/><Relationship Id="rId4" Type="http://schemas.openxmlformats.org/officeDocument/2006/relationships/oleObject" Target="../embeddings/oleObject52.bin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3.vml"/><Relationship Id="rId5" Type="http://schemas.openxmlformats.org/officeDocument/2006/relationships/image" Target="../media/image55.emf"/><Relationship Id="rId4" Type="http://schemas.openxmlformats.org/officeDocument/2006/relationships/oleObject" Target="../embeddings/oleObject53.bin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4.vml"/><Relationship Id="rId5" Type="http://schemas.openxmlformats.org/officeDocument/2006/relationships/image" Target="../media/image56.emf"/><Relationship Id="rId4" Type="http://schemas.openxmlformats.org/officeDocument/2006/relationships/oleObject" Target="../embeddings/oleObject54.bin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5.vml"/><Relationship Id="rId5" Type="http://schemas.openxmlformats.org/officeDocument/2006/relationships/image" Target="../media/image57.emf"/><Relationship Id="rId4" Type="http://schemas.openxmlformats.org/officeDocument/2006/relationships/oleObject" Target="../embeddings/oleObject55.bin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6.vml"/><Relationship Id="rId5" Type="http://schemas.openxmlformats.org/officeDocument/2006/relationships/image" Target="../media/image58.emf"/><Relationship Id="rId4" Type="http://schemas.openxmlformats.org/officeDocument/2006/relationships/oleObject" Target="../embeddings/oleObject56.bin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7.vml"/><Relationship Id="rId5" Type="http://schemas.openxmlformats.org/officeDocument/2006/relationships/image" Target="../media/image59.emf"/><Relationship Id="rId4" Type="http://schemas.openxmlformats.org/officeDocument/2006/relationships/oleObject" Target="../embeddings/oleObject57.bin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8.vml"/><Relationship Id="rId5" Type="http://schemas.openxmlformats.org/officeDocument/2006/relationships/image" Target="../media/image60.emf"/><Relationship Id="rId4" Type="http://schemas.openxmlformats.org/officeDocument/2006/relationships/oleObject" Target="../embeddings/oleObject58.bin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9.vml"/><Relationship Id="rId5" Type="http://schemas.openxmlformats.org/officeDocument/2006/relationships/image" Target="../media/image61.emf"/><Relationship Id="rId4" Type="http://schemas.openxmlformats.org/officeDocument/2006/relationships/oleObject" Target="../embeddings/oleObject59.bin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9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0.vml"/><Relationship Id="rId5" Type="http://schemas.openxmlformats.org/officeDocument/2006/relationships/image" Target="../media/image62.emf"/><Relationship Id="rId4" Type="http://schemas.openxmlformats.org/officeDocument/2006/relationships/oleObject" Target="../embeddings/oleObject60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6.emf"/><Relationship Id="rId4" Type="http://schemas.openxmlformats.org/officeDocument/2006/relationships/oleObject" Target="../embeddings/oleObject4.bin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0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1.vml"/><Relationship Id="rId5" Type="http://schemas.openxmlformats.org/officeDocument/2006/relationships/image" Target="../media/image63.emf"/><Relationship Id="rId4" Type="http://schemas.openxmlformats.org/officeDocument/2006/relationships/oleObject" Target="../embeddings/oleObject61.bin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2.vml"/><Relationship Id="rId5" Type="http://schemas.openxmlformats.org/officeDocument/2006/relationships/image" Target="../media/image64.emf"/><Relationship Id="rId4" Type="http://schemas.openxmlformats.org/officeDocument/2006/relationships/oleObject" Target="../embeddings/oleObject62.bin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3.vml"/><Relationship Id="rId5" Type="http://schemas.openxmlformats.org/officeDocument/2006/relationships/image" Target="../media/image65.emf"/><Relationship Id="rId4" Type="http://schemas.openxmlformats.org/officeDocument/2006/relationships/oleObject" Target="../embeddings/oleObject63.bin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4.vml"/><Relationship Id="rId5" Type="http://schemas.openxmlformats.org/officeDocument/2006/relationships/image" Target="../media/image66.emf"/><Relationship Id="rId4" Type="http://schemas.openxmlformats.org/officeDocument/2006/relationships/oleObject" Target="../embeddings/oleObject64.bin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5.vml"/><Relationship Id="rId5" Type="http://schemas.openxmlformats.org/officeDocument/2006/relationships/image" Target="../media/image67.emf"/><Relationship Id="rId4" Type="http://schemas.openxmlformats.org/officeDocument/2006/relationships/oleObject" Target="../embeddings/oleObject65.bin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6.vml"/><Relationship Id="rId5" Type="http://schemas.openxmlformats.org/officeDocument/2006/relationships/image" Target="../media/image68.emf"/><Relationship Id="rId4" Type="http://schemas.openxmlformats.org/officeDocument/2006/relationships/oleObject" Target="../embeddings/oleObject66.bin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7.vml"/><Relationship Id="rId5" Type="http://schemas.openxmlformats.org/officeDocument/2006/relationships/image" Target="../media/image69.emf"/><Relationship Id="rId4" Type="http://schemas.openxmlformats.org/officeDocument/2006/relationships/oleObject" Target="../embeddings/oleObject67.bin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8.vml"/><Relationship Id="rId5" Type="http://schemas.openxmlformats.org/officeDocument/2006/relationships/image" Target="../media/image70.emf"/><Relationship Id="rId4" Type="http://schemas.openxmlformats.org/officeDocument/2006/relationships/oleObject" Target="../embeddings/oleObject68.bin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9.vml"/><Relationship Id="rId5" Type="http://schemas.openxmlformats.org/officeDocument/2006/relationships/image" Target="../media/image71.emf"/><Relationship Id="rId4" Type="http://schemas.openxmlformats.org/officeDocument/2006/relationships/oleObject" Target="../embeddings/oleObject69.bin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9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0.vml"/><Relationship Id="rId5" Type="http://schemas.openxmlformats.org/officeDocument/2006/relationships/image" Target="../media/image72.emf"/><Relationship Id="rId4" Type="http://schemas.openxmlformats.org/officeDocument/2006/relationships/oleObject" Target="../embeddings/oleObject70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7.emf"/><Relationship Id="rId4" Type="http://schemas.openxmlformats.org/officeDocument/2006/relationships/oleObject" Target="../embeddings/oleObject5.bin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0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1.vml"/><Relationship Id="rId5" Type="http://schemas.openxmlformats.org/officeDocument/2006/relationships/image" Target="../media/image73.emf"/><Relationship Id="rId4" Type="http://schemas.openxmlformats.org/officeDocument/2006/relationships/oleObject" Target="../embeddings/oleObject71.bin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2.vml"/><Relationship Id="rId5" Type="http://schemas.openxmlformats.org/officeDocument/2006/relationships/image" Target="../media/image74.emf"/><Relationship Id="rId4" Type="http://schemas.openxmlformats.org/officeDocument/2006/relationships/oleObject" Target="../embeddings/oleObject72.bin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3.vml"/><Relationship Id="rId5" Type="http://schemas.openxmlformats.org/officeDocument/2006/relationships/image" Target="../media/image75.emf"/><Relationship Id="rId4" Type="http://schemas.openxmlformats.org/officeDocument/2006/relationships/oleObject" Target="../embeddings/oleObject73.bin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4.vml"/><Relationship Id="rId5" Type="http://schemas.openxmlformats.org/officeDocument/2006/relationships/image" Target="../media/image76.emf"/><Relationship Id="rId4" Type="http://schemas.openxmlformats.org/officeDocument/2006/relationships/oleObject" Target="../embeddings/oleObject74.bin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5.vml"/><Relationship Id="rId5" Type="http://schemas.openxmlformats.org/officeDocument/2006/relationships/image" Target="../media/image77.emf"/><Relationship Id="rId4" Type="http://schemas.openxmlformats.org/officeDocument/2006/relationships/oleObject" Target="../embeddings/oleObject75.bin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6.vml"/><Relationship Id="rId5" Type="http://schemas.openxmlformats.org/officeDocument/2006/relationships/image" Target="../media/image78.emf"/><Relationship Id="rId4" Type="http://schemas.openxmlformats.org/officeDocument/2006/relationships/oleObject" Target="../embeddings/oleObject76.bin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7.vml"/><Relationship Id="rId5" Type="http://schemas.openxmlformats.org/officeDocument/2006/relationships/image" Target="../media/image79.emf"/><Relationship Id="rId4" Type="http://schemas.openxmlformats.org/officeDocument/2006/relationships/oleObject" Target="../embeddings/oleObject77.bin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8.vml"/><Relationship Id="rId5" Type="http://schemas.openxmlformats.org/officeDocument/2006/relationships/image" Target="../media/image80.emf"/><Relationship Id="rId4" Type="http://schemas.openxmlformats.org/officeDocument/2006/relationships/oleObject" Target="../embeddings/oleObject78.bin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9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9.vml"/><Relationship Id="rId5" Type="http://schemas.openxmlformats.org/officeDocument/2006/relationships/image" Target="../media/image81.emf"/><Relationship Id="rId4" Type="http://schemas.openxmlformats.org/officeDocument/2006/relationships/oleObject" Target="../embeddings/oleObject79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8.emf"/><Relationship Id="rId4" Type="http://schemas.openxmlformats.org/officeDocument/2006/relationships/oleObject" Target="../embeddings/oleObject6.bin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0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0.vml"/><Relationship Id="rId5" Type="http://schemas.openxmlformats.org/officeDocument/2006/relationships/image" Target="../media/image82.emf"/><Relationship Id="rId4" Type="http://schemas.openxmlformats.org/officeDocument/2006/relationships/oleObject" Target="../embeddings/oleObject80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riângulo retângulo 2"/>
          <p:cNvSpPr/>
          <p:nvPr/>
        </p:nvSpPr>
        <p:spPr>
          <a:xfrm rot="16200000">
            <a:off x="7536657" y="5034756"/>
            <a:ext cx="1214438" cy="1216025"/>
          </a:xfrm>
          <a:prstGeom prst="rtTriangle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/>
          </a:p>
        </p:txBody>
      </p:sp>
      <p:sp>
        <p:nvSpPr>
          <p:cNvPr id="4" name="Retângulo 3"/>
          <p:cNvSpPr/>
          <p:nvPr/>
        </p:nvSpPr>
        <p:spPr>
          <a:xfrm>
            <a:off x="392113" y="320675"/>
            <a:ext cx="8359775" cy="592931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/>
          </a:p>
        </p:txBody>
      </p:sp>
      <p:sp>
        <p:nvSpPr>
          <p:cNvPr id="5" name="Retângulo 4"/>
          <p:cNvSpPr/>
          <p:nvPr/>
        </p:nvSpPr>
        <p:spPr>
          <a:xfrm>
            <a:off x="3357563" y="5892800"/>
            <a:ext cx="2500312" cy="6429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/>
          </a:p>
        </p:txBody>
      </p:sp>
      <p:sp>
        <p:nvSpPr>
          <p:cNvPr id="2053" name="CaixaDeTexto 2"/>
          <p:cNvSpPr txBox="1">
            <a:spLocks noChangeArrowheads="1"/>
          </p:cNvSpPr>
          <p:nvPr/>
        </p:nvSpPr>
        <p:spPr bwMode="auto">
          <a:xfrm>
            <a:off x="642938" y="749300"/>
            <a:ext cx="7931150" cy="507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pt-BR"/>
              <a:t>Caro Professor,</a:t>
            </a:r>
          </a:p>
          <a:p>
            <a:pPr eaLnBrk="1" hangingPunct="1"/>
            <a:endParaRPr lang="pt-BR"/>
          </a:p>
          <a:p>
            <a:pPr eaLnBrk="1" hangingPunct="1"/>
            <a:endParaRPr lang="pt-BR"/>
          </a:p>
          <a:p>
            <a:pPr eaLnBrk="1" hangingPunct="1"/>
            <a:endParaRPr lang="pt-BR"/>
          </a:p>
          <a:p>
            <a:pPr eaLnBrk="1" hangingPunct="1"/>
            <a:r>
              <a:rPr lang="pt-BR"/>
              <a:t>Este material de apoio é gratuito e para uso exclusivo em sala de aula. Não pode ser comercializado.</a:t>
            </a:r>
          </a:p>
          <a:p>
            <a:pPr eaLnBrk="1" hangingPunct="1"/>
            <a:endParaRPr lang="pt-BR"/>
          </a:p>
          <a:p>
            <a:pPr eaLnBrk="1" hangingPunct="1"/>
            <a:r>
              <a:rPr lang="pt-BR"/>
              <a:t>Ele não contém vírus ou qualquer instrumento de controle sobre seu uso.</a:t>
            </a:r>
          </a:p>
          <a:p>
            <a:pPr eaLnBrk="1" hangingPunct="1"/>
            <a:endParaRPr lang="pt-BR"/>
          </a:p>
          <a:p>
            <a:pPr eaLnBrk="1" hangingPunct="1"/>
            <a:r>
              <a:rPr lang="pt-BR"/>
              <a:t>Queremos ouvir sua opinião e suas sugestões sobre como aprimorar esta ferramenta e esperamos com ela contribuir para o sucesso de sua aula.</a:t>
            </a:r>
          </a:p>
          <a:p>
            <a:pPr eaLnBrk="1" hangingPunct="1"/>
            <a:endParaRPr lang="pt-BR"/>
          </a:p>
          <a:p>
            <a:pPr eaLnBrk="1" hangingPunct="1"/>
            <a:r>
              <a:rPr lang="pt-BR"/>
              <a:t>Por favor, escreva para </a:t>
            </a:r>
            <a:r>
              <a:rPr lang="pt-BR">
                <a:hlinkClick r:id="rId3"/>
              </a:rPr>
              <a:t>apoio@blucher.com.br</a:t>
            </a:r>
            <a:endParaRPr lang="pt-BR"/>
          </a:p>
          <a:p>
            <a:pPr eaLnBrk="1" hangingPunct="1"/>
            <a:endParaRPr lang="pt-BR"/>
          </a:p>
          <a:p>
            <a:pPr eaLnBrk="1" hangingPunct="1"/>
            <a:endParaRPr lang="pt-BR"/>
          </a:p>
          <a:p>
            <a:pPr eaLnBrk="1" hangingPunct="1"/>
            <a:r>
              <a:rPr lang="pt-BR"/>
              <a:t>Boa aula!</a:t>
            </a:r>
          </a:p>
          <a:p>
            <a:pPr eaLnBrk="1" hangingPunct="1"/>
            <a:endParaRPr lang="pt-BR"/>
          </a:p>
          <a:p>
            <a:pPr eaLnBrk="1" hangingPunct="1"/>
            <a:endParaRPr lang="pt-BR"/>
          </a:p>
        </p:txBody>
      </p:sp>
      <p:pic>
        <p:nvPicPr>
          <p:cNvPr id="2054" name="Picture 6" descr="D:\01. Trabalhos\Editora Blücher\Material de Apoio\Instalações Hidráulicas e o Projeto de Arquitetura\Logo Blucher - Azu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525" y="5929313"/>
            <a:ext cx="18796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237312"/>
            <a:ext cx="9144000" cy="365125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Química Analítica Quantitativa Elementar – Nivaldo </a:t>
            </a:r>
            <a:r>
              <a:rPr lang="pt-BR" sz="1550" dirty="0" err="1">
                <a:solidFill>
                  <a:schemeClr val="bg1">
                    <a:lumMod val="65000"/>
                  </a:schemeClr>
                </a:solidFill>
              </a:rPr>
              <a:t>Baccan</a:t>
            </a: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 / J. C. de Andrade / O. E. S. Godinho /     J. S. Barone</a:t>
            </a:r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E3A215D7-1EE7-4C75-A866-85774E0C0DB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9770045"/>
              </p:ext>
            </p:extLst>
          </p:nvPr>
        </p:nvGraphicFramePr>
        <p:xfrm>
          <a:off x="1545051" y="1556792"/>
          <a:ext cx="6125337" cy="23154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1" name="Acrobat Document" r:id="rId4" imgW="3552549" imgH="1342684" progId="AcroExch.Document.DC">
                  <p:embed/>
                </p:oleObj>
              </mc:Choice>
              <mc:Fallback>
                <p:oleObj name="Acrobat Document" r:id="rId4" imgW="3552549" imgH="1342684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45051" y="1556792"/>
                        <a:ext cx="6125337" cy="23154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CaixaDeTexto 2">
            <a:extLst>
              <a:ext uri="{FF2B5EF4-FFF2-40B4-BE49-F238E27FC236}">
                <a16:creationId xmlns:a16="http://schemas.microsoft.com/office/drawing/2014/main" id="{12248247-E7C5-41DD-9DB4-56C59D82F18B}"/>
              </a:ext>
            </a:extLst>
          </p:cNvPr>
          <p:cNvSpPr txBox="1"/>
          <p:nvPr/>
        </p:nvSpPr>
        <p:spPr>
          <a:xfrm>
            <a:off x="3983157" y="3779748"/>
            <a:ext cx="12491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Tabela 1.3</a:t>
            </a:r>
          </a:p>
        </p:txBody>
      </p:sp>
    </p:spTree>
    <p:extLst>
      <p:ext uri="{BB962C8B-B14F-4D97-AF65-F5344CB8AC3E}">
        <p14:creationId xmlns:p14="http://schemas.microsoft.com/office/powerpoint/2010/main" val="33014702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237312"/>
            <a:ext cx="9144000" cy="365125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Química Analítica Quantitativa Elementar – Nivaldo </a:t>
            </a:r>
            <a:r>
              <a:rPr lang="pt-BR" sz="1550" dirty="0" err="1">
                <a:solidFill>
                  <a:schemeClr val="bg1">
                    <a:lumMod val="65000"/>
                  </a:schemeClr>
                </a:solidFill>
              </a:rPr>
              <a:t>Baccan</a:t>
            </a: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 / J. C. de Andrade / O. E. S. Godinho /     J. S. Barone</a:t>
            </a:r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0F357A8D-569E-41FE-83F6-B0FB0DBE26A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7467587"/>
              </p:ext>
            </p:extLst>
          </p:nvPr>
        </p:nvGraphicFramePr>
        <p:xfrm>
          <a:off x="2327710" y="620688"/>
          <a:ext cx="4560018" cy="34375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5" name="Acrobat Document" r:id="rId4" imgW="3714726" imgH="2800137" progId="AcroExch.Document.DC">
                  <p:embed/>
                </p:oleObj>
              </mc:Choice>
              <mc:Fallback>
                <p:oleObj name="Acrobat Document" r:id="rId4" imgW="3714726" imgH="2800137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327710" y="620688"/>
                        <a:ext cx="4560018" cy="34375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CaixaDeTexto 2">
            <a:extLst>
              <a:ext uri="{FF2B5EF4-FFF2-40B4-BE49-F238E27FC236}">
                <a16:creationId xmlns:a16="http://schemas.microsoft.com/office/drawing/2014/main" id="{0BB53913-01E6-4EAE-87A9-5EF75FB281C8}"/>
              </a:ext>
            </a:extLst>
          </p:cNvPr>
          <p:cNvSpPr txBox="1"/>
          <p:nvPr/>
        </p:nvSpPr>
        <p:spPr>
          <a:xfrm>
            <a:off x="3983157" y="4077072"/>
            <a:ext cx="12491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Tabela 1.4</a:t>
            </a:r>
          </a:p>
        </p:txBody>
      </p:sp>
    </p:spTree>
    <p:extLst>
      <p:ext uri="{BB962C8B-B14F-4D97-AF65-F5344CB8AC3E}">
        <p14:creationId xmlns:p14="http://schemas.microsoft.com/office/powerpoint/2010/main" val="13380467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237312"/>
            <a:ext cx="9144000" cy="365125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Química Analítica Quantitativa Elementar – Nivaldo </a:t>
            </a:r>
            <a:r>
              <a:rPr lang="pt-BR" sz="1550" dirty="0" err="1">
                <a:solidFill>
                  <a:schemeClr val="bg1">
                    <a:lumMod val="65000"/>
                  </a:schemeClr>
                </a:solidFill>
              </a:rPr>
              <a:t>Baccan</a:t>
            </a: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 / J. C. de Andrade / O. E. S. Godinho /     J. S. Barone</a:t>
            </a:r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84A64229-FF2C-433C-BBDA-CB771677256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10960535"/>
              </p:ext>
            </p:extLst>
          </p:nvPr>
        </p:nvGraphicFramePr>
        <p:xfrm>
          <a:off x="2627499" y="1372393"/>
          <a:ext cx="3960440" cy="24886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19" name="Acrobat Document" r:id="rId4" imgW="2819112" imgH="1771437" progId="AcroExch.Document.DC">
                  <p:embed/>
                </p:oleObj>
              </mc:Choice>
              <mc:Fallback>
                <p:oleObj name="Acrobat Document" r:id="rId4" imgW="2819112" imgH="1771437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627499" y="1372393"/>
                        <a:ext cx="3960440" cy="24886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CaixaDeTexto 2">
            <a:extLst>
              <a:ext uri="{FF2B5EF4-FFF2-40B4-BE49-F238E27FC236}">
                <a16:creationId xmlns:a16="http://schemas.microsoft.com/office/drawing/2014/main" id="{C4AD57D0-1D20-4FAC-A454-CC3DFA979071}"/>
              </a:ext>
            </a:extLst>
          </p:cNvPr>
          <p:cNvSpPr txBox="1"/>
          <p:nvPr/>
        </p:nvSpPr>
        <p:spPr>
          <a:xfrm>
            <a:off x="3983157" y="3861048"/>
            <a:ext cx="12491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Tabela 1.5</a:t>
            </a:r>
          </a:p>
        </p:txBody>
      </p:sp>
    </p:spTree>
    <p:extLst>
      <p:ext uri="{BB962C8B-B14F-4D97-AF65-F5344CB8AC3E}">
        <p14:creationId xmlns:p14="http://schemas.microsoft.com/office/powerpoint/2010/main" val="41328456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 txBox="1">
            <a:spLocks/>
          </p:cNvSpPr>
          <p:nvPr/>
        </p:nvSpPr>
        <p:spPr>
          <a:xfrm>
            <a:off x="728663" y="1071563"/>
            <a:ext cx="7772400" cy="1470025"/>
          </a:xfrm>
          <a:prstGeom prst="rect">
            <a:avLst/>
          </a:prstGeom>
        </p:spPr>
        <p:txBody>
          <a:bodyPr>
            <a:normAutofit fontScale="82500" lnSpcReduction="2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4900" dirty="0">
                <a:latin typeface="+mn-lt"/>
              </a:rPr>
              <a:t>Química Analítica Quantitativa Elementar</a:t>
            </a:r>
            <a:endParaRPr lang="pt-BR" sz="2800" dirty="0"/>
          </a:p>
          <a:p>
            <a:pPr algn="ctr"/>
            <a:r>
              <a:rPr lang="pt-BR" sz="3600" dirty="0">
                <a:latin typeface="+mn-lt"/>
              </a:rPr>
              <a:t>3ª edição revista, ampliada e reestruturada</a:t>
            </a:r>
            <a:endParaRPr lang="pt-BR" sz="3600" dirty="0">
              <a:latin typeface="+mn-lt"/>
              <a:ea typeface="+mj-ea"/>
              <a:cs typeface="Arial" pitchFamily="34" charset="0"/>
            </a:endParaRPr>
          </a:p>
        </p:txBody>
      </p:sp>
      <p:sp>
        <p:nvSpPr>
          <p:cNvPr id="4099" name="CaixaDeTexto 6"/>
          <p:cNvSpPr txBox="1">
            <a:spLocks noChangeArrowheads="1"/>
          </p:cNvSpPr>
          <p:nvPr/>
        </p:nvSpPr>
        <p:spPr bwMode="auto">
          <a:xfrm>
            <a:off x="712991" y="3143250"/>
            <a:ext cx="764381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pt-BR" sz="3600" dirty="0">
                <a:latin typeface="Times New Roman" pitchFamily="18" charset="0"/>
                <a:cs typeface="Times New Roman" pitchFamily="18" charset="0"/>
              </a:rPr>
              <a:t>Capítulo 2</a:t>
            </a:r>
          </a:p>
          <a:p>
            <a:pPr algn="ctr" eaLnBrk="1" hangingPunct="1"/>
            <a:r>
              <a:rPr lang="pt-BR" sz="3600" dirty="0">
                <a:latin typeface="Times New Roman" pitchFamily="18" charset="0"/>
                <a:cs typeface="Times New Roman" pitchFamily="18" charset="0"/>
              </a:rPr>
              <a:t>Natureza física dos precipitados</a:t>
            </a:r>
            <a:endParaRPr lang="pt-BR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237312"/>
            <a:ext cx="9144000" cy="365125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Química Analítica Quantitativa Elementar – Nivaldo </a:t>
            </a:r>
            <a:r>
              <a:rPr lang="pt-BR" sz="1550" dirty="0" err="1">
                <a:solidFill>
                  <a:schemeClr val="bg1">
                    <a:lumMod val="65000"/>
                  </a:schemeClr>
                </a:solidFill>
              </a:rPr>
              <a:t>Baccan</a:t>
            </a: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 / J. C. de Andrade / O. E. S. Godinho /     J. S. Barone</a:t>
            </a:r>
          </a:p>
        </p:txBody>
      </p:sp>
      <p:pic>
        <p:nvPicPr>
          <p:cNvPr id="4101" name="Picture 6" descr="D:\01. Trabalhos\Editora Blücher\Material de Apoio\Instalações Hidráulicas e o Projeto de Arquitetura\Logo Blucher - Azu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188" y="5610225"/>
            <a:ext cx="1500187" cy="4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27028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237312"/>
            <a:ext cx="9144000" cy="365125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Química Analítica Quantitativa Elementar – Nivaldo </a:t>
            </a:r>
            <a:r>
              <a:rPr lang="pt-BR" sz="1550" dirty="0" err="1">
                <a:solidFill>
                  <a:schemeClr val="bg1">
                    <a:lumMod val="65000"/>
                  </a:schemeClr>
                </a:solidFill>
              </a:rPr>
              <a:t>Baccan</a:t>
            </a: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 / J. C. de Andrade / O. E. S. Godinho /     J. S. Barone</a:t>
            </a:r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8C50BF59-67F3-4120-93BB-930ECB2DBC1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08760298"/>
              </p:ext>
            </p:extLst>
          </p:nvPr>
        </p:nvGraphicFramePr>
        <p:xfrm>
          <a:off x="2375471" y="548680"/>
          <a:ext cx="4464496" cy="39592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3" name="Acrobat Document" r:id="rId4" imgW="4124193" imgH="3657259" progId="AcroExch.Document.DC">
                  <p:embed/>
                </p:oleObj>
              </mc:Choice>
              <mc:Fallback>
                <p:oleObj name="Acrobat Document" r:id="rId4" imgW="4124193" imgH="3657259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375471" y="548680"/>
                        <a:ext cx="4464496" cy="39592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526883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237312"/>
            <a:ext cx="9144000" cy="365125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Química Analítica Quantitativa Elementar – Nivaldo </a:t>
            </a:r>
            <a:r>
              <a:rPr lang="pt-BR" sz="1550" dirty="0" err="1">
                <a:solidFill>
                  <a:schemeClr val="bg1">
                    <a:lumMod val="65000"/>
                  </a:schemeClr>
                </a:solidFill>
              </a:rPr>
              <a:t>Baccan</a:t>
            </a: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 / J. C. de Andrade / O. E. S. Godinho /     J. S. Barone</a:t>
            </a:r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819EBED6-638C-4E12-927D-D072E33E43C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37697243"/>
              </p:ext>
            </p:extLst>
          </p:nvPr>
        </p:nvGraphicFramePr>
        <p:xfrm>
          <a:off x="1566178" y="1268760"/>
          <a:ext cx="6083083" cy="30963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7" name="Acrobat Document" r:id="rId4" imgW="4228860" imgH="2152593" progId="AcroExch.Document.DC">
                  <p:embed/>
                </p:oleObj>
              </mc:Choice>
              <mc:Fallback>
                <p:oleObj name="Acrobat Document" r:id="rId4" imgW="4228860" imgH="2152593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66178" y="1268760"/>
                        <a:ext cx="6083083" cy="309634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41982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50867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237312"/>
            <a:ext cx="9144000" cy="365125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Química Analítica Quantitativa Elementar – Nivaldo </a:t>
            </a:r>
            <a:r>
              <a:rPr lang="pt-BR" sz="1550" dirty="0" err="1">
                <a:solidFill>
                  <a:schemeClr val="bg1">
                    <a:lumMod val="65000"/>
                  </a:schemeClr>
                </a:solidFill>
              </a:rPr>
              <a:t>Baccan</a:t>
            </a: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 / J. C. de Andrade / O. E. S. Godinho /     J. S. Barone</a:t>
            </a:r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9103980B-B884-4274-AA82-9C89922FFFA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21172674"/>
              </p:ext>
            </p:extLst>
          </p:nvPr>
        </p:nvGraphicFramePr>
        <p:xfrm>
          <a:off x="1672813" y="1556792"/>
          <a:ext cx="5869813" cy="2458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1" name="Acrobat Document" r:id="rId4" imgW="4228860" imgH="1771437" progId="AcroExch.Document.DC">
                  <p:embed/>
                </p:oleObj>
              </mc:Choice>
              <mc:Fallback>
                <p:oleObj name="Acrobat Document" r:id="rId4" imgW="4228860" imgH="1771437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672813" y="1556792"/>
                        <a:ext cx="5869813" cy="2458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923930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237312"/>
            <a:ext cx="9144000" cy="365125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Química Analítica Quantitativa Elementar – Nivaldo </a:t>
            </a:r>
            <a:r>
              <a:rPr lang="pt-BR" sz="1550" dirty="0" err="1">
                <a:solidFill>
                  <a:schemeClr val="bg1">
                    <a:lumMod val="65000"/>
                  </a:schemeClr>
                </a:solidFill>
              </a:rPr>
              <a:t>Baccan</a:t>
            </a: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 / J. C. de Andrade / O. E. S. Godinho /     J. S. Barone</a:t>
            </a:r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5F57BF00-1D06-415B-8367-54BBB7C0DC5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88597334"/>
              </p:ext>
            </p:extLst>
          </p:nvPr>
        </p:nvGraphicFramePr>
        <p:xfrm>
          <a:off x="1547379" y="908719"/>
          <a:ext cx="6120680" cy="3373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5" name="Acrobat Document" r:id="rId4" imgW="4285986" imgH="2362172" progId="AcroExch.Document.DC">
                  <p:embed/>
                </p:oleObj>
              </mc:Choice>
              <mc:Fallback>
                <p:oleObj name="Acrobat Document" r:id="rId4" imgW="4285986" imgH="2362172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47379" y="908719"/>
                        <a:ext cx="6120680" cy="33731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568769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 txBox="1">
            <a:spLocks/>
          </p:cNvSpPr>
          <p:nvPr/>
        </p:nvSpPr>
        <p:spPr>
          <a:xfrm>
            <a:off x="728663" y="1071563"/>
            <a:ext cx="7772400" cy="1470025"/>
          </a:xfrm>
          <a:prstGeom prst="rect">
            <a:avLst/>
          </a:prstGeom>
        </p:spPr>
        <p:txBody>
          <a:bodyPr>
            <a:normAutofit fontScale="82500" lnSpcReduction="2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4900" dirty="0">
                <a:latin typeface="+mn-lt"/>
              </a:rPr>
              <a:t>Química Analítica Quantitativa Elementar</a:t>
            </a:r>
            <a:endParaRPr lang="pt-BR" sz="2800" dirty="0"/>
          </a:p>
          <a:p>
            <a:pPr algn="ctr"/>
            <a:r>
              <a:rPr lang="pt-BR" sz="3600" dirty="0">
                <a:latin typeface="+mn-lt"/>
              </a:rPr>
              <a:t>3ª edição revista, ampliada e reestruturada</a:t>
            </a:r>
            <a:endParaRPr lang="pt-BR" sz="3600" dirty="0">
              <a:latin typeface="+mn-lt"/>
              <a:ea typeface="+mj-ea"/>
              <a:cs typeface="Arial" pitchFamily="34" charset="0"/>
            </a:endParaRPr>
          </a:p>
        </p:txBody>
      </p:sp>
      <p:sp>
        <p:nvSpPr>
          <p:cNvPr id="4099" name="CaixaDeTexto 6"/>
          <p:cNvSpPr txBox="1">
            <a:spLocks noChangeArrowheads="1"/>
          </p:cNvSpPr>
          <p:nvPr/>
        </p:nvSpPr>
        <p:spPr bwMode="auto">
          <a:xfrm>
            <a:off x="712991" y="3143250"/>
            <a:ext cx="764381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pt-BR" sz="3600" dirty="0">
                <a:latin typeface="Times New Roman" pitchFamily="18" charset="0"/>
                <a:cs typeface="Times New Roman" pitchFamily="18" charset="0"/>
              </a:rPr>
              <a:t>Capítulo 3</a:t>
            </a:r>
          </a:p>
          <a:p>
            <a:pPr algn="ctr" eaLnBrk="1" hangingPunct="1"/>
            <a:r>
              <a:rPr lang="pt-BR" sz="3600" dirty="0">
                <a:latin typeface="Times New Roman" pitchFamily="18" charset="0"/>
                <a:cs typeface="Times New Roman" pitchFamily="18" charset="0"/>
              </a:rPr>
              <a:t>Volumetria de neutralização</a:t>
            </a:r>
            <a:endParaRPr lang="pt-BR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237312"/>
            <a:ext cx="9144000" cy="365125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Química Analítica Quantitativa Elementar – Nivaldo </a:t>
            </a:r>
            <a:r>
              <a:rPr lang="pt-BR" sz="1550" dirty="0" err="1">
                <a:solidFill>
                  <a:schemeClr val="bg1">
                    <a:lumMod val="65000"/>
                  </a:schemeClr>
                </a:solidFill>
              </a:rPr>
              <a:t>Baccan</a:t>
            </a: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 / J. C. de Andrade / O. E. S. Godinho /     J. S. Barone</a:t>
            </a:r>
          </a:p>
        </p:txBody>
      </p:sp>
      <p:pic>
        <p:nvPicPr>
          <p:cNvPr id="4101" name="Picture 6" descr="D:\01. Trabalhos\Editora Blücher\Material de Apoio\Instalações Hidráulicas e o Projeto de Arquitetura\Logo Blucher - Azu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188" y="5610225"/>
            <a:ext cx="1500187" cy="4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42182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237312"/>
            <a:ext cx="9144000" cy="365125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Química Analítica Quantitativa Elementar – Nivaldo </a:t>
            </a:r>
            <a:r>
              <a:rPr lang="pt-BR" sz="1550" dirty="0" err="1">
                <a:solidFill>
                  <a:schemeClr val="bg1">
                    <a:lumMod val="65000"/>
                  </a:schemeClr>
                </a:solidFill>
              </a:rPr>
              <a:t>Baccan</a:t>
            </a: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 / J. C. de Andrade / O. E. S. Godinho /     J. S. Barone</a:t>
            </a:r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B3831B52-CD00-4CCE-AA89-3FFCF09C986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20727342"/>
              </p:ext>
            </p:extLst>
          </p:nvPr>
        </p:nvGraphicFramePr>
        <p:xfrm>
          <a:off x="2071837" y="943460"/>
          <a:ext cx="5071765" cy="33496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0" name="Acrobat Document" r:id="rId4" imgW="2552652" imgH="1685840" progId="AcroExch.Document.DC">
                  <p:embed/>
                </p:oleObj>
              </mc:Choice>
              <mc:Fallback>
                <p:oleObj name="Acrobat Document" r:id="rId4" imgW="2552652" imgH="168584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071837" y="943460"/>
                        <a:ext cx="5071765" cy="33496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CaixaDeTexto 2">
            <a:extLst>
              <a:ext uri="{FF2B5EF4-FFF2-40B4-BE49-F238E27FC236}">
                <a16:creationId xmlns:a16="http://schemas.microsoft.com/office/drawing/2014/main" id="{F80FE4E8-65D0-46AE-89CD-4F33545DD7CB}"/>
              </a:ext>
            </a:extLst>
          </p:cNvPr>
          <p:cNvSpPr txBox="1"/>
          <p:nvPr/>
        </p:nvSpPr>
        <p:spPr>
          <a:xfrm>
            <a:off x="3983157" y="4149080"/>
            <a:ext cx="12491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Tabela 3.1</a:t>
            </a:r>
          </a:p>
        </p:txBody>
      </p:sp>
    </p:spTree>
    <p:extLst>
      <p:ext uri="{BB962C8B-B14F-4D97-AF65-F5344CB8AC3E}">
        <p14:creationId xmlns:p14="http://schemas.microsoft.com/office/powerpoint/2010/main" val="24993500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232227"/>
            <a:ext cx="9144000" cy="365125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Química Analítica Quantitativa Elementar – Nivaldo </a:t>
            </a:r>
            <a:r>
              <a:rPr lang="pt-BR" sz="1550" dirty="0" err="1">
                <a:solidFill>
                  <a:schemeClr val="bg1">
                    <a:lumMod val="65000"/>
                  </a:schemeClr>
                </a:solidFill>
              </a:rPr>
              <a:t>Baccan</a:t>
            </a: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 / J. C. de Andrade / O. E. S. Godinho /     J. S. Barone</a:t>
            </a:r>
          </a:p>
        </p:txBody>
      </p:sp>
      <p:pic>
        <p:nvPicPr>
          <p:cNvPr id="3075" name="Picture 6" descr="D:\01. Trabalhos\Editora Blücher\Material de Apoio\Instalações Hidráulicas e o Projeto de Arquitetura\Logo Blucher - Azu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813" y="5143500"/>
            <a:ext cx="1500187" cy="4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m 2" descr="Uma imagem contendo texto&#10;&#10;Descrição gerada com muito alta confiança">
            <a:extLst>
              <a:ext uri="{FF2B5EF4-FFF2-40B4-BE49-F238E27FC236}">
                <a16:creationId xmlns:a16="http://schemas.microsoft.com/office/drawing/2014/main" id="{FE0E41A0-1E42-49BF-BDB0-F37BB848FB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548680"/>
            <a:ext cx="3527519" cy="5002807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237312"/>
            <a:ext cx="9144000" cy="365125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Química Analítica Quantitativa Elementar – Nivaldo </a:t>
            </a:r>
            <a:r>
              <a:rPr lang="pt-BR" sz="1550" dirty="0" err="1">
                <a:solidFill>
                  <a:schemeClr val="bg1">
                    <a:lumMod val="65000"/>
                  </a:schemeClr>
                </a:solidFill>
              </a:rPr>
              <a:t>Baccan</a:t>
            </a: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 / J. C. de Andrade / O. E. S. Godinho /     J. S. Barone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274743FB-6CF1-4318-95CA-67F49DE70E4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85407724"/>
              </p:ext>
            </p:extLst>
          </p:nvPr>
        </p:nvGraphicFramePr>
        <p:xfrm>
          <a:off x="2069803" y="1052736"/>
          <a:ext cx="5075833" cy="34242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3" name="Acrobat Document" r:id="rId4" imgW="4390654" imgH="2962119" progId="AcroExch.Document.DC">
                  <p:embed/>
                </p:oleObj>
              </mc:Choice>
              <mc:Fallback>
                <p:oleObj name="Acrobat Document" r:id="rId4" imgW="4390654" imgH="2962119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069803" y="1052736"/>
                        <a:ext cx="5075833" cy="34242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284200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237312"/>
            <a:ext cx="9144000" cy="365125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Química Analítica Quantitativa Elementar – Nivaldo </a:t>
            </a:r>
            <a:r>
              <a:rPr lang="pt-BR" sz="1550" dirty="0" err="1">
                <a:solidFill>
                  <a:schemeClr val="bg1">
                    <a:lumMod val="65000"/>
                  </a:schemeClr>
                </a:solidFill>
              </a:rPr>
              <a:t>Baccan</a:t>
            </a: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 / J. C. de Andrade / O. E. S. Godinho /     J. S. Barone</a:t>
            </a:r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257796CE-2645-4BC8-98FC-A3B39112F95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58068868"/>
              </p:ext>
            </p:extLst>
          </p:nvPr>
        </p:nvGraphicFramePr>
        <p:xfrm>
          <a:off x="1991351" y="908720"/>
          <a:ext cx="5232736" cy="3600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87" name="Acrobat Document" r:id="rId4" imgW="4305156" imgH="2962119" progId="AcroExch.Document.DC">
                  <p:embed/>
                </p:oleObj>
              </mc:Choice>
              <mc:Fallback>
                <p:oleObj name="Acrobat Document" r:id="rId4" imgW="4305156" imgH="2962119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991351" y="908720"/>
                        <a:ext cx="5232736" cy="3600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835872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237312"/>
            <a:ext cx="9144000" cy="365125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Química Analítica Quantitativa Elementar – Nivaldo </a:t>
            </a:r>
            <a:r>
              <a:rPr lang="pt-BR" sz="1550" dirty="0" err="1">
                <a:solidFill>
                  <a:schemeClr val="bg1">
                    <a:lumMod val="65000"/>
                  </a:schemeClr>
                </a:solidFill>
              </a:rPr>
              <a:t>Baccan</a:t>
            </a: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 / J. C. de Andrade / O. E. S. Godinho /     J. S. Barone</a:t>
            </a:r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CFB5F644-02ED-497E-8A2C-075B595708E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79546396"/>
              </p:ext>
            </p:extLst>
          </p:nvPr>
        </p:nvGraphicFramePr>
        <p:xfrm>
          <a:off x="2180094" y="1052736"/>
          <a:ext cx="4855250" cy="29523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1" name="Acrobat Document" r:id="rId4" imgW="3304875" imgH="2009420" progId="AcroExch.Document.DC">
                  <p:embed/>
                </p:oleObj>
              </mc:Choice>
              <mc:Fallback>
                <p:oleObj name="Acrobat Document" r:id="rId4" imgW="3304875" imgH="200942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80094" y="1052736"/>
                        <a:ext cx="4855250" cy="29523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CaixaDeTexto 2">
            <a:extLst>
              <a:ext uri="{FF2B5EF4-FFF2-40B4-BE49-F238E27FC236}">
                <a16:creationId xmlns:a16="http://schemas.microsoft.com/office/drawing/2014/main" id="{53B1AD48-BBD9-4B4D-B6A8-0BACDB3D02D5}"/>
              </a:ext>
            </a:extLst>
          </p:cNvPr>
          <p:cNvSpPr txBox="1"/>
          <p:nvPr/>
        </p:nvSpPr>
        <p:spPr>
          <a:xfrm>
            <a:off x="3983157" y="3851756"/>
            <a:ext cx="12491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Tabela 3.2</a:t>
            </a:r>
          </a:p>
        </p:txBody>
      </p:sp>
    </p:spTree>
    <p:extLst>
      <p:ext uri="{BB962C8B-B14F-4D97-AF65-F5344CB8AC3E}">
        <p14:creationId xmlns:p14="http://schemas.microsoft.com/office/powerpoint/2010/main" val="36024445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237312"/>
            <a:ext cx="9144000" cy="365125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Química Analítica Quantitativa Elementar – Nivaldo </a:t>
            </a:r>
            <a:r>
              <a:rPr lang="pt-BR" sz="1550" dirty="0" err="1">
                <a:solidFill>
                  <a:schemeClr val="bg1">
                    <a:lumMod val="65000"/>
                  </a:schemeClr>
                </a:solidFill>
              </a:rPr>
              <a:t>Baccan</a:t>
            </a: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 / J. C. de Andrade / O. E. S. Godinho /     J. S. Barone</a:t>
            </a:r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0D4FE7E2-433B-42A5-B9F2-F32492217D5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08246202"/>
              </p:ext>
            </p:extLst>
          </p:nvPr>
        </p:nvGraphicFramePr>
        <p:xfrm>
          <a:off x="1979427" y="933696"/>
          <a:ext cx="5256584" cy="35754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35" name="Acrobat Document" r:id="rId4" imgW="4228860" imgH="2876522" progId="AcroExch.Document.DC">
                  <p:embed/>
                </p:oleObj>
              </mc:Choice>
              <mc:Fallback>
                <p:oleObj name="Acrobat Document" r:id="rId4" imgW="4228860" imgH="2876522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979427" y="933696"/>
                        <a:ext cx="5256584" cy="35754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122686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237312"/>
            <a:ext cx="9144000" cy="365125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Química Analítica Quantitativa Elementar – Nivaldo </a:t>
            </a:r>
            <a:r>
              <a:rPr lang="pt-BR" sz="1550" dirty="0" err="1">
                <a:solidFill>
                  <a:schemeClr val="bg1">
                    <a:lumMod val="65000"/>
                  </a:schemeClr>
                </a:solidFill>
              </a:rPr>
              <a:t>Baccan</a:t>
            </a: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 / J. C. de Andrade / O. E. S. Godinho /     J. S. Barone</a:t>
            </a:r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DE51823A-94B3-4617-B0B4-805EF14002D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3192866"/>
              </p:ext>
            </p:extLst>
          </p:nvPr>
        </p:nvGraphicFramePr>
        <p:xfrm>
          <a:off x="2015431" y="980727"/>
          <a:ext cx="5184576" cy="34865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59" name="Acrobat Document" r:id="rId4" imgW="4362282" imgH="2933330" progId="AcroExch.Document.DC">
                  <p:embed/>
                </p:oleObj>
              </mc:Choice>
              <mc:Fallback>
                <p:oleObj name="Acrobat Document" r:id="rId4" imgW="4362282" imgH="293333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015431" y="980727"/>
                        <a:ext cx="5184576" cy="348657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409765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237312"/>
            <a:ext cx="9144000" cy="365125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Química Analítica Quantitativa Elementar – Nivaldo </a:t>
            </a:r>
            <a:r>
              <a:rPr lang="pt-BR" sz="1550" dirty="0" err="1">
                <a:solidFill>
                  <a:schemeClr val="bg1">
                    <a:lumMod val="65000"/>
                  </a:schemeClr>
                </a:solidFill>
              </a:rPr>
              <a:t>Baccan</a:t>
            </a: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 / J. C. de Andrade / O. E. S. Godinho /     J. S. Barone</a:t>
            </a:r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1E2418DA-83E1-48EB-8062-DB71224B696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99900393"/>
              </p:ext>
            </p:extLst>
          </p:nvPr>
        </p:nvGraphicFramePr>
        <p:xfrm>
          <a:off x="3250533" y="980728"/>
          <a:ext cx="2714372" cy="33843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83" name="Acrobat Document" r:id="rId4" imgW="1504830" imgH="1876226" progId="AcroExch.Document.DC">
                  <p:embed/>
                </p:oleObj>
              </mc:Choice>
              <mc:Fallback>
                <p:oleObj name="Acrobat Document" r:id="rId4" imgW="1504830" imgH="1876226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250533" y="980728"/>
                        <a:ext cx="2714372" cy="33843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CaixaDeTexto 2">
            <a:extLst>
              <a:ext uri="{FF2B5EF4-FFF2-40B4-BE49-F238E27FC236}">
                <a16:creationId xmlns:a16="http://schemas.microsoft.com/office/drawing/2014/main" id="{D156060B-3F21-4967-BE56-CFAD416D44C0}"/>
              </a:ext>
            </a:extLst>
          </p:cNvPr>
          <p:cNvSpPr txBox="1"/>
          <p:nvPr/>
        </p:nvSpPr>
        <p:spPr>
          <a:xfrm>
            <a:off x="3983157" y="4211796"/>
            <a:ext cx="12491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Tabela 3.3</a:t>
            </a:r>
          </a:p>
        </p:txBody>
      </p:sp>
    </p:spTree>
    <p:extLst>
      <p:ext uri="{BB962C8B-B14F-4D97-AF65-F5344CB8AC3E}">
        <p14:creationId xmlns:p14="http://schemas.microsoft.com/office/powerpoint/2010/main" val="281448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237312"/>
            <a:ext cx="9144000" cy="365125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Química Analítica Quantitativa Elementar – Nivaldo </a:t>
            </a:r>
            <a:r>
              <a:rPr lang="pt-BR" sz="1550" dirty="0" err="1">
                <a:solidFill>
                  <a:schemeClr val="bg1">
                    <a:lumMod val="65000"/>
                  </a:schemeClr>
                </a:solidFill>
              </a:rPr>
              <a:t>Baccan</a:t>
            </a: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 / J. C. de Andrade / O. E. S. Godinho /     J. S. Barone</a:t>
            </a:r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7CEDA328-EE39-4475-B3EC-361A18BB9B1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78543706"/>
              </p:ext>
            </p:extLst>
          </p:nvPr>
        </p:nvGraphicFramePr>
        <p:xfrm>
          <a:off x="1970275" y="957400"/>
          <a:ext cx="5274887" cy="35283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07" name="Acrobat Document" r:id="rId4" imgW="4257615" imgH="2847733" progId="AcroExch.Document.DC">
                  <p:embed/>
                </p:oleObj>
              </mc:Choice>
              <mc:Fallback>
                <p:oleObj name="Acrobat Document" r:id="rId4" imgW="4257615" imgH="2847733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970275" y="957400"/>
                        <a:ext cx="5274887" cy="352839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130744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237312"/>
            <a:ext cx="9144000" cy="365125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Química Analítica Quantitativa Elementar – Nivaldo </a:t>
            </a:r>
            <a:r>
              <a:rPr lang="pt-BR" sz="1550" dirty="0" err="1">
                <a:solidFill>
                  <a:schemeClr val="bg1">
                    <a:lumMod val="65000"/>
                  </a:schemeClr>
                </a:solidFill>
              </a:rPr>
              <a:t>Baccan</a:t>
            </a: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 / J. C. de Andrade / O. E. S. Godinho /     J. S. Barone</a:t>
            </a:r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9CE3EE4D-A6A7-403F-8D94-76CDD9FBCCD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78134340"/>
              </p:ext>
            </p:extLst>
          </p:nvPr>
        </p:nvGraphicFramePr>
        <p:xfrm>
          <a:off x="1832744" y="720087"/>
          <a:ext cx="5478511" cy="36724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31" name="Acrobat Document" r:id="rId4" imgW="4333528" imgH="2904926" progId="AcroExch.Document.DC">
                  <p:embed/>
                </p:oleObj>
              </mc:Choice>
              <mc:Fallback>
                <p:oleObj name="Acrobat Document" r:id="rId4" imgW="4333528" imgH="2904926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832744" y="720087"/>
                        <a:ext cx="5478511" cy="367240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344408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237312"/>
            <a:ext cx="9144000" cy="365125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Química Analítica Quantitativa Elementar – Nivaldo </a:t>
            </a:r>
            <a:r>
              <a:rPr lang="pt-BR" sz="1550" dirty="0" err="1">
                <a:solidFill>
                  <a:schemeClr val="bg1">
                    <a:lumMod val="65000"/>
                  </a:schemeClr>
                </a:solidFill>
              </a:rPr>
              <a:t>Baccan</a:t>
            </a: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 / J. C. de Andrade / O. E. S. Godinho /     J. S. Barone</a:t>
            </a:r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81034CE7-EA22-47FB-945B-D5ED7F03C8B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80406394"/>
              </p:ext>
            </p:extLst>
          </p:nvPr>
        </p:nvGraphicFramePr>
        <p:xfrm>
          <a:off x="1943423" y="980728"/>
          <a:ext cx="5328592" cy="35834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55" name="Acrobat Document" r:id="rId4" imgW="4362282" imgH="2933330" progId="AcroExch.Document.DC">
                  <p:embed/>
                </p:oleObj>
              </mc:Choice>
              <mc:Fallback>
                <p:oleObj name="Acrobat Document" r:id="rId4" imgW="4362282" imgH="293333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943423" y="980728"/>
                        <a:ext cx="5328592" cy="35834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494175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237312"/>
            <a:ext cx="9144000" cy="365125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Química Analítica Quantitativa Elementar – Nivaldo </a:t>
            </a:r>
            <a:r>
              <a:rPr lang="pt-BR" sz="1550" dirty="0" err="1">
                <a:solidFill>
                  <a:schemeClr val="bg1">
                    <a:lumMod val="65000"/>
                  </a:schemeClr>
                </a:solidFill>
              </a:rPr>
              <a:t>Baccan</a:t>
            </a: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 / J. C. de Andrade / O. E. S. Godinho /     J. S. Barone</a:t>
            </a:r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9E05B9C4-B4BC-42A1-A743-CA676239EA0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15426825"/>
              </p:ext>
            </p:extLst>
          </p:nvPr>
        </p:nvGraphicFramePr>
        <p:xfrm>
          <a:off x="1727683" y="1939124"/>
          <a:ext cx="5688632" cy="15654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79" name="Acrobat Document" r:id="rId4" imgW="3876519" imgH="1066700" progId="AcroExch.Document.DC">
                  <p:embed/>
                </p:oleObj>
              </mc:Choice>
              <mc:Fallback>
                <p:oleObj name="Acrobat Document" r:id="rId4" imgW="3876519" imgH="106670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727683" y="1939124"/>
                        <a:ext cx="5688632" cy="156542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CaixaDeTexto 2">
            <a:extLst>
              <a:ext uri="{FF2B5EF4-FFF2-40B4-BE49-F238E27FC236}">
                <a16:creationId xmlns:a16="http://schemas.microsoft.com/office/drawing/2014/main" id="{FC88AC48-EB74-476E-A377-83110AC6C3C5}"/>
              </a:ext>
            </a:extLst>
          </p:cNvPr>
          <p:cNvSpPr txBox="1"/>
          <p:nvPr/>
        </p:nvSpPr>
        <p:spPr>
          <a:xfrm>
            <a:off x="3947437" y="3567950"/>
            <a:ext cx="12491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Tabela 3.4</a:t>
            </a:r>
          </a:p>
        </p:txBody>
      </p:sp>
    </p:spTree>
    <p:extLst>
      <p:ext uri="{BB962C8B-B14F-4D97-AF65-F5344CB8AC3E}">
        <p14:creationId xmlns:p14="http://schemas.microsoft.com/office/powerpoint/2010/main" val="5103493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 txBox="1">
            <a:spLocks/>
          </p:cNvSpPr>
          <p:nvPr/>
        </p:nvSpPr>
        <p:spPr>
          <a:xfrm>
            <a:off x="728663" y="1071563"/>
            <a:ext cx="7772400" cy="1470025"/>
          </a:xfrm>
          <a:prstGeom prst="rect">
            <a:avLst/>
          </a:prstGeom>
        </p:spPr>
        <p:txBody>
          <a:bodyPr>
            <a:normAutofit fontScale="82500" lnSpcReduction="2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4900" dirty="0">
                <a:latin typeface="+mn-lt"/>
              </a:rPr>
              <a:t>Química Analítica Quantitativa Elementar</a:t>
            </a:r>
            <a:endParaRPr lang="pt-BR" sz="2800" dirty="0"/>
          </a:p>
          <a:p>
            <a:pPr algn="ctr"/>
            <a:r>
              <a:rPr lang="pt-BR" sz="3600" dirty="0">
                <a:latin typeface="+mn-lt"/>
              </a:rPr>
              <a:t>3ª edição revista, ampliada e reestruturada</a:t>
            </a:r>
            <a:endParaRPr lang="pt-BR" sz="3600" dirty="0">
              <a:latin typeface="+mn-lt"/>
              <a:ea typeface="+mj-ea"/>
              <a:cs typeface="Arial" pitchFamily="34" charset="0"/>
            </a:endParaRPr>
          </a:p>
        </p:txBody>
      </p:sp>
      <p:sp>
        <p:nvSpPr>
          <p:cNvPr id="4099" name="CaixaDeTexto 6"/>
          <p:cNvSpPr txBox="1">
            <a:spLocks noChangeArrowheads="1"/>
          </p:cNvSpPr>
          <p:nvPr/>
        </p:nvSpPr>
        <p:spPr bwMode="auto">
          <a:xfrm>
            <a:off x="712991" y="3143250"/>
            <a:ext cx="764381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pt-BR" sz="3600" dirty="0">
                <a:latin typeface="Times New Roman" pitchFamily="18" charset="0"/>
                <a:cs typeface="Times New Roman" pitchFamily="18" charset="0"/>
              </a:rPr>
              <a:t>Capítulo 1</a:t>
            </a:r>
          </a:p>
          <a:p>
            <a:pPr algn="ctr" eaLnBrk="1" hangingPunct="1"/>
            <a:r>
              <a:rPr lang="pt-BR" sz="3600" dirty="0">
                <a:latin typeface="Times New Roman" pitchFamily="18" charset="0"/>
                <a:cs typeface="Times New Roman" pitchFamily="18" charset="0"/>
              </a:rPr>
              <a:t>Erros e tratamentos dos dados analíticos</a:t>
            </a:r>
            <a:endParaRPr lang="pt-BR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237312"/>
            <a:ext cx="9144000" cy="365125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Química Analítica Quantitativa Elementar – Nivaldo </a:t>
            </a:r>
            <a:r>
              <a:rPr lang="pt-BR" sz="1550" dirty="0" err="1">
                <a:solidFill>
                  <a:schemeClr val="bg1">
                    <a:lumMod val="65000"/>
                  </a:schemeClr>
                </a:solidFill>
              </a:rPr>
              <a:t>Baccan</a:t>
            </a: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 / J. C. de Andrade / O. E. S. Godinho /     J. S. Barone</a:t>
            </a:r>
          </a:p>
        </p:txBody>
      </p:sp>
      <p:pic>
        <p:nvPicPr>
          <p:cNvPr id="4101" name="Picture 6" descr="D:\01. Trabalhos\Editora Blücher\Material de Apoio\Instalações Hidráulicas e o Projeto de Arquitetura\Logo Blucher - Azu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188" y="5610225"/>
            <a:ext cx="1500187" cy="4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31649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237312"/>
            <a:ext cx="9144000" cy="365125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Química Analítica Quantitativa Elementar – Nivaldo </a:t>
            </a:r>
            <a:r>
              <a:rPr lang="pt-BR" sz="1550" dirty="0" err="1">
                <a:solidFill>
                  <a:schemeClr val="bg1">
                    <a:lumMod val="65000"/>
                  </a:schemeClr>
                </a:solidFill>
              </a:rPr>
              <a:t>Baccan</a:t>
            </a: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 / J. C. de Andrade / O. E. S. Godinho /     J. S. Barone</a:t>
            </a:r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64597B2D-F3AF-4C17-8F36-28F204D65D4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89149952"/>
              </p:ext>
            </p:extLst>
          </p:nvPr>
        </p:nvGraphicFramePr>
        <p:xfrm>
          <a:off x="1763310" y="1556792"/>
          <a:ext cx="5617380" cy="26264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03" name="Acrobat Document" r:id="rId4" imgW="4257615" imgH="1990611" progId="AcroExch.Document.DC">
                  <p:embed/>
                </p:oleObj>
              </mc:Choice>
              <mc:Fallback>
                <p:oleObj name="Acrobat Document" r:id="rId4" imgW="4257615" imgH="1990611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763310" y="1556792"/>
                        <a:ext cx="5617380" cy="262647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840707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 txBox="1">
            <a:spLocks/>
          </p:cNvSpPr>
          <p:nvPr/>
        </p:nvSpPr>
        <p:spPr>
          <a:xfrm>
            <a:off x="728663" y="1071563"/>
            <a:ext cx="7772400" cy="1470025"/>
          </a:xfrm>
          <a:prstGeom prst="rect">
            <a:avLst/>
          </a:prstGeom>
        </p:spPr>
        <p:txBody>
          <a:bodyPr>
            <a:normAutofit fontScale="82500" lnSpcReduction="2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4900" dirty="0">
                <a:latin typeface="+mn-lt"/>
              </a:rPr>
              <a:t>Química Analítica Quantitativa Elementar</a:t>
            </a:r>
            <a:endParaRPr lang="pt-BR" sz="2800" dirty="0"/>
          </a:p>
          <a:p>
            <a:pPr algn="ctr"/>
            <a:r>
              <a:rPr lang="pt-BR" sz="3600" dirty="0">
                <a:latin typeface="+mn-lt"/>
              </a:rPr>
              <a:t>3ª edição revista, ampliada e reestruturada</a:t>
            </a:r>
            <a:endParaRPr lang="pt-BR" sz="3600" dirty="0">
              <a:latin typeface="+mn-lt"/>
              <a:ea typeface="+mj-ea"/>
              <a:cs typeface="Arial" pitchFamily="34" charset="0"/>
            </a:endParaRPr>
          </a:p>
        </p:txBody>
      </p:sp>
      <p:sp>
        <p:nvSpPr>
          <p:cNvPr id="4099" name="CaixaDeTexto 6"/>
          <p:cNvSpPr txBox="1">
            <a:spLocks noChangeArrowheads="1"/>
          </p:cNvSpPr>
          <p:nvPr/>
        </p:nvSpPr>
        <p:spPr bwMode="auto">
          <a:xfrm>
            <a:off x="712991" y="3143250"/>
            <a:ext cx="764381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pt-BR" sz="3600" dirty="0">
                <a:latin typeface="Times New Roman" pitchFamily="18" charset="0"/>
                <a:cs typeface="Times New Roman" pitchFamily="18" charset="0"/>
              </a:rPr>
              <a:t>Capítulo 4</a:t>
            </a:r>
          </a:p>
          <a:p>
            <a:pPr algn="ctr" eaLnBrk="1" hangingPunct="1"/>
            <a:r>
              <a:rPr lang="pt-BR" sz="3600" dirty="0">
                <a:latin typeface="Times New Roman" pitchFamily="18" charset="0"/>
                <a:cs typeface="Times New Roman" pitchFamily="18" charset="0"/>
              </a:rPr>
              <a:t>Volumetria de precipitação</a:t>
            </a:r>
            <a:endParaRPr lang="pt-BR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237312"/>
            <a:ext cx="9144000" cy="365125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Química Analítica Quantitativa Elementar – Nivaldo </a:t>
            </a:r>
            <a:r>
              <a:rPr lang="pt-BR" sz="1550" dirty="0" err="1">
                <a:solidFill>
                  <a:schemeClr val="bg1">
                    <a:lumMod val="65000"/>
                  </a:schemeClr>
                </a:solidFill>
              </a:rPr>
              <a:t>Baccan</a:t>
            </a: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 / J. C. de Andrade / O. E. S. Godinho /     J. S. Barone</a:t>
            </a:r>
          </a:p>
        </p:txBody>
      </p:sp>
      <p:pic>
        <p:nvPicPr>
          <p:cNvPr id="4101" name="Picture 6" descr="D:\01. Trabalhos\Editora Blücher\Material de Apoio\Instalações Hidráulicas e o Projeto de Arquitetura\Logo Blucher - Azu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188" y="5610225"/>
            <a:ext cx="1500187" cy="4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538446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237312"/>
            <a:ext cx="9144000" cy="365125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Química Analítica Quantitativa Elementar – Nivaldo </a:t>
            </a:r>
            <a:r>
              <a:rPr lang="pt-BR" sz="1550" dirty="0" err="1">
                <a:solidFill>
                  <a:schemeClr val="bg1">
                    <a:lumMod val="65000"/>
                  </a:schemeClr>
                </a:solidFill>
              </a:rPr>
              <a:t>Baccan</a:t>
            </a: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 / J. C. de Andrade / O. E. S. Godinho /     J. S. Barone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9BC68C3E-54FC-4876-A8FB-09FD4B2AFD0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42548524"/>
              </p:ext>
            </p:extLst>
          </p:nvPr>
        </p:nvGraphicFramePr>
        <p:xfrm>
          <a:off x="1979712" y="1268760"/>
          <a:ext cx="5184576" cy="28918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27" name="Acrobat Document" r:id="rId4" imgW="4285986" imgH="2390576" progId="AcroExch.Document.DC">
                  <p:embed/>
                </p:oleObj>
              </mc:Choice>
              <mc:Fallback>
                <p:oleObj name="Acrobat Document" r:id="rId4" imgW="4285986" imgH="2390576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979712" y="1268760"/>
                        <a:ext cx="5184576" cy="289184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4362796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237312"/>
            <a:ext cx="9144000" cy="365125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Química Analítica Quantitativa Elementar – Nivaldo </a:t>
            </a:r>
            <a:r>
              <a:rPr lang="pt-BR" sz="1550" dirty="0" err="1">
                <a:solidFill>
                  <a:schemeClr val="bg1">
                    <a:lumMod val="65000"/>
                  </a:schemeClr>
                </a:solidFill>
              </a:rPr>
              <a:t>Baccan</a:t>
            </a: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 / J. C. de Andrade / O. E. S. Godinho /     J. S. Barone</a:t>
            </a:r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A402ECAD-1A50-4AD5-9E02-E36EB40CD98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83854795"/>
              </p:ext>
            </p:extLst>
          </p:nvPr>
        </p:nvGraphicFramePr>
        <p:xfrm>
          <a:off x="1445967" y="1412776"/>
          <a:ext cx="6252065" cy="28803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51" name="Acrobat Document" r:id="rId4" imgW="4362282" imgH="2009420" progId="AcroExch.Document.DC">
                  <p:embed/>
                </p:oleObj>
              </mc:Choice>
              <mc:Fallback>
                <p:oleObj name="Acrobat Document" r:id="rId4" imgW="4362282" imgH="200942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45967" y="1412776"/>
                        <a:ext cx="6252065" cy="28803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5530264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237312"/>
            <a:ext cx="9144000" cy="365125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Química Analítica Quantitativa Elementar – Nivaldo </a:t>
            </a:r>
            <a:r>
              <a:rPr lang="pt-BR" sz="1550" dirty="0" err="1">
                <a:solidFill>
                  <a:schemeClr val="bg1">
                    <a:lumMod val="65000"/>
                  </a:schemeClr>
                </a:solidFill>
              </a:rPr>
              <a:t>Baccan</a:t>
            </a: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 / J. C. de Andrade / O. E. S. Godinho /     J. S. Barone</a:t>
            </a:r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8024BE4D-EFFE-4CD0-B613-7E7E83B7001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90130631"/>
              </p:ext>
            </p:extLst>
          </p:nvPr>
        </p:nvGraphicFramePr>
        <p:xfrm>
          <a:off x="1574911" y="1484784"/>
          <a:ext cx="5994177" cy="27938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75" name="Acrobat Document" r:id="rId4" imgW="4495704" imgH="2095400" progId="AcroExch.Document.DC">
                  <p:embed/>
                </p:oleObj>
              </mc:Choice>
              <mc:Fallback>
                <p:oleObj name="Acrobat Document" r:id="rId4" imgW="4495704" imgH="209540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74911" y="1484784"/>
                        <a:ext cx="5994177" cy="279389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6036565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237312"/>
            <a:ext cx="9144000" cy="365125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Química Analítica Quantitativa Elementar – Nivaldo </a:t>
            </a:r>
            <a:r>
              <a:rPr lang="pt-BR" sz="1550" dirty="0" err="1">
                <a:solidFill>
                  <a:schemeClr val="bg1">
                    <a:lumMod val="65000"/>
                  </a:schemeClr>
                </a:solidFill>
              </a:rPr>
              <a:t>Baccan</a:t>
            </a: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 / J. C. de Andrade / O. E. S. Godinho /     J. S. Barone</a:t>
            </a:r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2A8618F9-6EC2-41AE-942A-AC828310677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82679803"/>
              </p:ext>
            </p:extLst>
          </p:nvPr>
        </p:nvGraphicFramePr>
        <p:xfrm>
          <a:off x="1691680" y="1572315"/>
          <a:ext cx="5832649" cy="26969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699" name="Acrobat Document" r:id="rId4" imgW="4305156" imgH="1990611" progId="AcroExch.Document.DC">
                  <p:embed/>
                </p:oleObj>
              </mc:Choice>
              <mc:Fallback>
                <p:oleObj name="Acrobat Document" r:id="rId4" imgW="4305156" imgH="1990611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691680" y="1572315"/>
                        <a:ext cx="5832649" cy="26969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2456134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237312"/>
            <a:ext cx="9144000" cy="365125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Química Analítica Quantitativa Elementar – Nivaldo </a:t>
            </a:r>
            <a:r>
              <a:rPr lang="pt-BR" sz="1550" dirty="0" err="1">
                <a:solidFill>
                  <a:schemeClr val="bg1">
                    <a:lumMod val="65000"/>
                  </a:schemeClr>
                </a:solidFill>
              </a:rPr>
              <a:t>Baccan</a:t>
            </a: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 / J. C. de Andrade / O. E. S. Godinho /     J. S. Barone</a:t>
            </a:r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533878B9-57AC-4A3B-A7E4-527EDE99B2C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8184893"/>
              </p:ext>
            </p:extLst>
          </p:nvPr>
        </p:nvGraphicFramePr>
        <p:xfrm>
          <a:off x="1770067" y="764704"/>
          <a:ext cx="5603865" cy="3816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23" name="Acrobat Document" r:id="rId4" imgW="4419408" imgH="3009715" progId="AcroExch.Document.DC">
                  <p:embed/>
                </p:oleObj>
              </mc:Choice>
              <mc:Fallback>
                <p:oleObj name="Acrobat Document" r:id="rId4" imgW="4419408" imgH="3009715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770067" y="764704"/>
                        <a:ext cx="5603865" cy="38164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1460204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 txBox="1">
            <a:spLocks/>
          </p:cNvSpPr>
          <p:nvPr/>
        </p:nvSpPr>
        <p:spPr>
          <a:xfrm>
            <a:off x="728663" y="1071563"/>
            <a:ext cx="7772400" cy="1470025"/>
          </a:xfrm>
          <a:prstGeom prst="rect">
            <a:avLst/>
          </a:prstGeom>
        </p:spPr>
        <p:txBody>
          <a:bodyPr>
            <a:normAutofit fontScale="82500" lnSpcReduction="2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4900" dirty="0">
                <a:latin typeface="+mn-lt"/>
              </a:rPr>
              <a:t>Química Analítica Quantitativa Elementar</a:t>
            </a:r>
            <a:endParaRPr lang="pt-BR" sz="2800" dirty="0"/>
          </a:p>
          <a:p>
            <a:pPr algn="ctr"/>
            <a:r>
              <a:rPr lang="pt-BR" sz="3600" dirty="0">
                <a:latin typeface="+mn-lt"/>
              </a:rPr>
              <a:t>3ª edição revista, ampliada e reestruturada</a:t>
            </a:r>
            <a:endParaRPr lang="pt-BR" sz="3600" dirty="0">
              <a:latin typeface="+mn-lt"/>
              <a:ea typeface="+mj-ea"/>
              <a:cs typeface="Arial" pitchFamily="34" charset="0"/>
            </a:endParaRPr>
          </a:p>
        </p:txBody>
      </p:sp>
      <p:sp>
        <p:nvSpPr>
          <p:cNvPr id="4099" name="CaixaDeTexto 6"/>
          <p:cNvSpPr txBox="1">
            <a:spLocks noChangeArrowheads="1"/>
          </p:cNvSpPr>
          <p:nvPr/>
        </p:nvSpPr>
        <p:spPr bwMode="auto">
          <a:xfrm>
            <a:off x="750094" y="3132076"/>
            <a:ext cx="764381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pt-BR" sz="3600" dirty="0">
                <a:latin typeface="Times New Roman" pitchFamily="18" charset="0"/>
                <a:cs typeface="Times New Roman" pitchFamily="18" charset="0"/>
              </a:rPr>
              <a:t>Capítulo 5</a:t>
            </a:r>
          </a:p>
          <a:p>
            <a:pPr algn="ctr" eaLnBrk="1" hangingPunct="1"/>
            <a:r>
              <a:rPr lang="pt-BR" sz="3600" dirty="0">
                <a:latin typeface="Times New Roman" pitchFamily="18" charset="0"/>
                <a:cs typeface="Times New Roman" pitchFamily="18" charset="0"/>
              </a:rPr>
              <a:t>Volumetria de óxido-redução</a:t>
            </a:r>
            <a:endParaRPr lang="pt-BR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237312"/>
            <a:ext cx="9144000" cy="365125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Química Analítica Quantitativa Elementar – Nivaldo </a:t>
            </a:r>
            <a:r>
              <a:rPr lang="pt-BR" sz="1550" dirty="0" err="1">
                <a:solidFill>
                  <a:schemeClr val="bg1">
                    <a:lumMod val="65000"/>
                  </a:schemeClr>
                </a:solidFill>
              </a:rPr>
              <a:t>Baccan</a:t>
            </a: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 / J. C. de Andrade / O. E. S. Godinho /     J. S. Barone</a:t>
            </a:r>
          </a:p>
        </p:txBody>
      </p:sp>
      <p:pic>
        <p:nvPicPr>
          <p:cNvPr id="4101" name="Picture 6" descr="D:\01. Trabalhos\Editora Blücher\Material de Apoio\Instalações Hidráulicas e o Projeto de Arquitetura\Logo Blucher - Azu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188" y="5610225"/>
            <a:ext cx="1500187" cy="4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752777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237312"/>
            <a:ext cx="9144000" cy="365125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Química Analítica Quantitativa Elementar – Nivaldo </a:t>
            </a:r>
            <a:r>
              <a:rPr lang="pt-BR" sz="1550" dirty="0" err="1">
                <a:solidFill>
                  <a:schemeClr val="bg1">
                    <a:lumMod val="65000"/>
                  </a:schemeClr>
                </a:solidFill>
              </a:rPr>
              <a:t>Baccan</a:t>
            </a: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 / J. C. de Andrade / O. E. S. Godinho /     J. S. Barone</a:t>
            </a:r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0B32AF1B-242C-48A4-BC60-D65EFDC1662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120706"/>
              </p:ext>
            </p:extLst>
          </p:nvPr>
        </p:nvGraphicFramePr>
        <p:xfrm>
          <a:off x="1348531" y="980728"/>
          <a:ext cx="6446938" cy="35283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47" name="Acrobat Document" r:id="rId4" imgW="4228860" imgH="2314575" progId="AcroExch.Document.DC">
                  <p:embed/>
                </p:oleObj>
              </mc:Choice>
              <mc:Fallback>
                <p:oleObj name="Acrobat Document" r:id="rId4" imgW="4228860" imgH="2314575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348531" y="980728"/>
                        <a:ext cx="6446938" cy="352839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8913035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237312"/>
            <a:ext cx="9144000" cy="365125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Química Analítica Quantitativa Elementar – Nivaldo </a:t>
            </a:r>
            <a:r>
              <a:rPr lang="pt-BR" sz="1550" dirty="0" err="1">
                <a:solidFill>
                  <a:schemeClr val="bg1">
                    <a:lumMod val="65000"/>
                  </a:schemeClr>
                </a:solidFill>
              </a:rPr>
              <a:t>Baccan</a:t>
            </a: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 / J. C. de Andrade / O. E. S. Godinho /     J. S. Barone</a:t>
            </a:r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8908A01D-E31A-4300-8A69-38C9BB18A63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55772138"/>
              </p:ext>
            </p:extLst>
          </p:nvPr>
        </p:nvGraphicFramePr>
        <p:xfrm>
          <a:off x="1567201" y="980728"/>
          <a:ext cx="6009598" cy="35718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71" name="Acrobat Document" r:id="rId4" imgW="4390654" imgH="2609750" progId="AcroExch.Document.DC">
                  <p:embed/>
                </p:oleObj>
              </mc:Choice>
              <mc:Fallback>
                <p:oleObj name="Acrobat Document" r:id="rId4" imgW="4390654" imgH="260975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67201" y="980728"/>
                        <a:ext cx="6009598" cy="35718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529629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237312"/>
            <a:ext cx="9144000" cy="365125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Química Analítica Quantitativa Elementar – Nivaldo </a:t>
            </a:r>
            <a:r>
              <a:rPr lang="pt-BR" sz="1550" dirty="0" err="1">
                <a:solidFill>
                  <a:schemeClr val="bg1">
                    <a:lumMod val="65000"/>
                  </a:schemeClr>
                </a:solidFill>
              </a:rPr>
              <a:t>Baccan</a:t>
            </a: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 / J. C. de Andrade / O. E. S. Godinho /     J. S. Barone</a:t>
            </a:r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CB9B5409-2C90-407E-992A-ECE53DF6912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04141268"/>
              </p:ext>
            </p:extLst>
          </p:nvPr>
        </p:nvGraphicFramePr>
        <p:xfrm>
          <a:off x="1206763" y="783496"/>
          <a:ext cx="6801913" cy="35816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Acrobat Document" r:id="rId4" imgW="4124193" imgH="2171401" progId="AcroExch.Document.DC">
                  <p:embed/>
                </p:oleObj>
              </mc:Choice>
              <mc:Fallback>
                <p:oleObj name="Acrobat Document" r:id="rId4" imgW="4124193" imgH="2171401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206763" y="783496"/>
                        <a:ext cx="6801913" cy="358160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237312"/>
            <a:ext cx="9144000" cy="365125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Química Analítica Quantitativa Elementar – Nivaldo </a:t>
            </a:r>
            <a:r>
              <a:rPr lang="pt-BR" sz="1550" dirty="0" err="1">
                <a:solidFill>
                  <a:schemeClr val="bg1">
                    <a:lumMod val="65000"/>
                  </a:schemeClr>
                </a:solidFill>
              </a:rPr>
              <a:t>Baccan</a:t>
            </a: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 / J. C. de Andrade / O. E. S. Godinho /     J. S. Barone</a:t>
            </a:r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F99F44B8-6B55-4EA2-8666-605CCE2549C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41637157"/>
              </p:ext>
            </p:extLst>
          </p:nvPr>
        </p:nvGraphicFramePr>
        <p:xfrm>
          <a:off x="1434455" y="1752660"/>
          <a:ext cx="6275090" cy="25525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795" name="Acrobat Document" r:id="rId4" imgW="4495704" imgH="1828629" progId="AcroExch.Document.DC">
                  <p:embed/>
                </p:oleObj>
              </mc:Choice>
              <mc:Fallback>
                <p:oleObj name="Acrobat Document" r:id="rId4" imgW="4495704" imgH="1828629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34455" y="1752660"/>
                        <a:ext cx="6275090" cy="255257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7347837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237312"/>
            <a:ext cx="9144000" cy="365125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Química Analítica Quantitativa Elementar – Nivaldo </a:t>
            </a:r>
            <a:r>
              <a:rPr lang="pt-BR" sz="1550" dirty="0" err="1">
                <a:solidFill>
                  <a:schemeClr val="bg1">
                    <a:lumMod val="65000"/>
                  </a:schemeClr>
                </a:solidFill>
              </a:rPr>
              <a:t>Baccan</a:t>
            </a: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 / J. C. de Andrade / O. E. S. Godinho /     J. S. Barone</a:t>
            </a:r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B4773754-3F33-4034-A8AA-C65A85AA120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9969182"/>
              </p:ext>
            </p:extLst>
          </p:nvPr>
        </p:nvGraphicFramePr>
        <p:xfrm>
          <a:off x="1423941" y="1340768"/>
          <a:ext cx="6296117" cy="30243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19" name="Acrobat Document" r:id="rId4" imgW="4362282" imgH="2095400" progId="AcroExch.Document.DC">
                  <p:embed/>
                </p:oleObj>
              </mc:Choice>
              <mc:Fallback>
                <p:oleObj name="Acrobat Document" r:id="rId4" imgW="4362282" imgH="209540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23941" y="1340768"/>
                        <a:ext cx="6296117" cy="30243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8958999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237312"/>
            <a:ext cx="9144000" cy="365125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Química Analítica Quantitativa Elementar – Nivaldo </a:t>
            </a:r>
            <a:r>
              <a:rPr lang="pt-BR" sz="1550" dirty="0" err="1">
                <a:solidFill>
                  <a:schemeClr val="bg1">
                    <a:lumMod val="65000"/>
                  </a:schemeClr>
                </a:solidFill>
              </a:rPr>
              <a:t>Baccan</a:t>
            </a: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 / J. C. de Andrade / O. E. S. Godinho /     J. S. Barone</a:t>
            </a:r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F48397C2-5537-4785-ADE1-0B70099491E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987281"/>
              </p:ext>
            </p:extLst>
          </p:nvPr>
        </p:nvGraphicFramePr>
        <p:xfrm>
          <a:off x="1670761" y="1340768"/>
          <a:ext cx="5802478" cy="32066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43" name="Acrobat Document" r:id="rId4" imgW="3981186" imgH="2200190" progId="AcroExch.Document.DC">
                  <p:embed/>
                </p:oleObj>
              </mc:Choice>
              <mc:Fallback>
                <p:oleObj name="Acrobat Document" r:id="rId4" imgW="3981186" imgH="220019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670761" y="1340768"/>
                        <a:ext cx="5802478" cy="320663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3315007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 txBox="1">
            <a:spLocks/>
          </p:cNvSpPr>
          <p:nvPr/>
        </p:nvSpPr>
        <p:spPr>
          <a:xfrm>
            <a:off x="728663" y="1071563"/>
            <a:ext cx="7772400" cy="1470025"/>
          </a:xfrm>
          <a:prstGeom prst="rect">
            <a:avLst/>
          </a:prstGeom>
        </p:spPr>
        <p:txBody>
          <a:bodyPr>
            <a:normAutofit fontScale="82500" lnSpcReduction="2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4900" dirty="0">
                <a:latin typeface="+mn-lt"/>
              </a:rPr>
              <a:t>Química Analítica Quantitativa Elementar</a:t>
            </a:r>
            <a:endParaRPr lang="pt-BR" sz="2800" dirty="0"/>
          </a:p>
          <a:p>
            <a:pPr algn="ctr"/>
            <a:r>
              <a:rPr lang="pt-BR" sz="3600" dirty="0">
                <a:latin typeface="+mn-lt"/>
              </a:rPr>
              <a:t>3ª edição revista, ampliada e reestruturada</a:t>
            </a:r>
            <a:endParaRPr lang="pt-BR" sz="3600" dirty="0">
              <a:latin typeface="+mn-lt"/>
              <a:ea typeface="+mj-ea"/>
              <a:cs typeface="Arial" pitchFamily="34" charset="0"/>
            </a:endParaRPr>
          </a:p>
        </p:txBody>
      </p:sp>
      <p:sp>
        <p:nvSpPr>
          <p:cNvPr id="4099" name="CaixaDeTexto 6"/>
          <p:cNvSpPr txBox="1">
            <a:spLocks noChangeArrowheads="1"/>
          </p:cNvSpPr>
          <p:nvPr/>
        </p:nvSpPr>
        <p:spPr bwMode="auto">
          <a:xfrm>
            <a:off x="750094" y="3132076"/>
            <a:ext cx="764381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pt-BR" sz="3600" dirty="0">
                <a:latin typeface="Times New Roman" pitchFamily="18" charset="0"/>
                <a:cs typeface="Times New Roman" pitchFamily="18" charset="0"/>
              </a:rPr>
              <a:t>Capítulo 6</a:t>
            </a:r>
          </a:p>
          <a:p>
            <a:pPr algn="ctr" eaLnBrk="1" hangingPunct="1"/>
            <a:r>
              <a:rPr lang="pt-BR" sz="3600" dirty="0">
                <a:latin typeface="Times New Roman" pitchFamily="18" charset="0"/>
                <a:cs typeface="Times New Roman" pitchFamily="18" charset="0"/>
              </a:rPr>
              <a:t>Titulações </a:t>
            </a:r>
            <a:r>
              <a:rPr lang="pt-BR" sz="3600" dirty="0" err="1">
                <a:latin typeface="Times New Roman" pitchFamily="18" charset="0"/>
                <a:cs typeface="Times New Roman" pitchFamily="18" charset="0"/>
              </a:rPr>
              <a:t>complexométricas</a:t>
            </a:r>
            <a:endParaRPr lang="pt-BR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237312"/>
            <a:ext cx="9144000" cy="365125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Química Analítica Quantitativa Elementar – Nivaldo </a:t>
            </a:r>
            <a:r>
              <a:rPr lang="pt-BR" sz="1550" dirty="0" err="1">
                <a:solidFill>
                  <a:schemeClr val="bg1">
                    <a:lumMod val="65000"/>
                  </a:schemeClr>
                </a:solidFill>
              </a:rPr>
              <a:t>Baccan</a:t>
            </a: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 / J. C. de Andrade / O. E. S. Godinho /     J. S. Barone</a:t>
            </a:r>
          </a:p>
        </p:txBody>
      </p:sp>
      <p:pic>
        <p:nvPicPr>
          <p:cNvPr id="4101" name="Picture 6" descr="D:\01. Trabalhos\Editora Blücher\Material de Apoio\Instalações Hidráulicas e o Projeto de Arquitetura\Logo Blucher - Azu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188" y="5610225"/>
            <a:ext cx="1500187" cy="4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45663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237312"/>
            <a:ext cx="9144000" cy="365125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Química Analítica Quantitativa Elementar – Nivaldo </a:t>
            </a:r>
            <a:r>
              <a:rPr lang="pt-BR" sz="1550" dirty="0" err="1">
                <a:solidFill>
                  <a:schemeClr val="bg1">
                    <a:lumMod val="65000"/>
                  </a:schemeClr>
                </a:solidFill>
              </a:rPr>
              <a:t>Baccan</a:t>
            </a: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 / J. C. de Andrade / O. E. S. Godinho /     J. S. Barone</a:t>
            </a:r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6542757E-74A4-418F-8914-81A0A9A338D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82496337"/>
              </p:ext>
            </p:extLst>
          </p:nvPr>
        </p:nvGraphicFramePr>
        <p:xfrm>
          <a:off x="1340975" y="1196752"/>
          <a:ext cx="6462050" cy="33602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67" name="Acrobat Document" r:id="rId4" imgW="4285986" imgH="2228594" progId="AcroExch.Document.DC">
                  <p:embed/>
                </p:oleObj>
              </mc:Choice>
              <mc:Fallback>
                <p:oleObj name="Acrobat Document" r:id="rId4" imgW="4285986" imgH="2228594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340975" y="1196752"/>
                        <a:ext cx="6462050" cy="336026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3386640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237312"/>
            <a:ext cx="9144000" cy="365125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Química Analítica Quantitativa Elementar – Nivaldo </a:t>
            </a:r>
            <a:r>
              <a:rPr lang="pt-BR" sz="1550" dirty="0" err="1">
                <a:solidFill>
                  <a:schemeClr val="bg1">
                    <a:lumMod val="65000"/>
                  </a:schemeClr>
                </a:solidFill>
              </a:rPr>
              <a:t>Baccan</a:t>
            </a: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 / J. C. de Andrade / O. E. S. Godinho /     J. S. Barone</a:t>
            </a:r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71AF00F0-7D4E-4917-A924-D10A0A4A300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35237426"/>
              </p:ext>
            </p:extLst>
          </p:nvPr>
        </p:nvGraphicFramePr>
        <p:xfrm>
          <a:off x="1544625" y="1939100"/>
          <a:ext cx="6054750" cy="24985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891" name="Acrobat Document" r:id="rId4" imgW="4362282" imgH="1800225" progId="AcroExch.Document.DC">
                  <p:embed/>
                </p:oleObj>
              </mc:Choice>
              <mc:Fallback>
                <p:oleObj name="Acrobat Document" r:id="rId4" imgW="4362282" imgH="1800225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44625" y="1939100"/>
                        <a:ext cx="6054750" cy="24985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2043432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237312"/>
            <a:ext cx="9144000" cy="365125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Química Analítica Quantitativa Elementar – Nivaldo </a:t>
            </a:r>
            <a:r>
              <a:rPr lang="pt-BR" sz="1550" dirty="0" err="1">
                <a:solidFill>
                  <a:schemeClr val="bg1">
                    <a:lumMod val="65000"/>
                  </a:schemeClr>
                </a:solidFill>
              </a:rPr>
              <a:t>Baccan</a:t>
            </a: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 / J. C. de Andrade / O. E. S. Godinho /     J. S. Barone</a:t>
            </a:r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AFAB187F-9AF2-4C37-AE3F-DBF10CA4D1A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47305992"/>
              </p:ext>
            </p:extLst>
          </p:nvPr>
        </p:nvGraphicFramePr>
        <p:xfrm>
          <a:off x="2171266" y="1268760"/>
          <a:ext cx="4801468" cy="30540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15" name="Acrobat Document" r:id="rId4" imgW="2904993" imgH="1847822" progId="AcroExch.Document.DC">
                  <p:embed/>
                </p:oleObj>
              </mc:Choice>
              <mc:Fallback>
                <p:oleObj name="Acrobat Document" r:id="rId4" imgW="2904993" imgH="1847822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71266" y="1268760"/>
                        <a:ext cx="4801468" cy="30540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7159979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237312"/>
            <a:ext cx="9144000" cy="365125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Química Analítica Quantitativa Elementar – Nivaldo </a:t>
            </a:r>
            <a:r>
              <a:rPr lang="pt-BR" sz="1550" dirty="0" err="1">
                <a:solidFill>
                  <a:schemeClr val="bg1">
                    <a:lumMod val="65000"/>
                  </a:schemeClr>
                </a:solidFill>
              </a:rPr>
              <a:t>Baccan</a:t>
            </a: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 / J. C. de Andrade / O. E. S. Godinho /     J. S. Barone</a:t>
            </a:r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AB2C2C11-082F-430C-8D6F-13B4174E53D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45817895"/>
              </p:ext>
            </p:extLst>
          </p:nvPr>
        </p:nvGraphicFramePr>
        <p:xfrm>
          <a:off x="1518493" y="1628800"/>
          <a:ext cx="6107013" cy="26865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39" name="Acrobat Document" r:id="rId4" imgW="4200489" imgH="1847822" progId="AcroExch.Document.DC">
                  <p:embed/>
                </p:oleObj>
              </mc:Choice>
              <mc:Fallback>
                <p:oleObj name="Acrobat Document" r:id="rId4" imgW="4200489" imgH="1847822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18493" y="1628800"/>
                        <a:ext cx="6107013" cy="268653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4375159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237312"/>
            <a:ext cx="9144000" cy="365125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Química Analítica Quantitativa Elementar – Nivaldo </a:t>
            </a:r>
            <a:r>
              <a:rPr lang="pt-BR" sz="1550" dirty="0" err="1">
                <a:solidFill>
                  <a:schemeClr val="bg1">
                    <a:lumMod val="65000"/>
                  </a:schemeClr>
                </a:solidFill>
              </a:rPr>
              <a:t>Baccan</a:t>
            </a: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 / J. C. de Andrade / O. E. S. Godinho /     J. S. Barone</a:t>
            </a:r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AB98EE11-0E45-40C6-B396-E8C02499FBF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82904198"/>
              </p:ext>
            </p:extLst>
          </p:nvPr>
        </p:nvGraphicFramePr>
        <p:xfrm>
          <a:off x="1424590" y="1484784"/>
          <a:ext cx="6294819" cy="3063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63" name="Acrobat Document" r:id="rId4" imgW="4305156" imgH="2095400" progId="AcroExch.Document.DC">
                  <p:embed/>
                </p:oleObj>
              </mc:Choice>
              <mc:Fallback>
                <p:oleObj name="Acrobat Document" r:id="rId4" imgW="4305156" imgH="209540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24590" y="1484784"/>
                        <a:ext cx="6294819" cy="30638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2927752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237312"/>
            <a:ext cx="9144000" cy="365125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Química Analítica Quantitativa Elementar – Nivaldo </a:t>
            </a:r>
            <a:r>
              <a:rPr lang="pt-BR" sz="1550" dirty="0" err="1">
                <a:solidFill>
                  <a:schemeClr val="bg1">
                    <a:lumMod val="65000"/>
                  </a:schemeClr>
                </a:solidFill>
              </a:rPr>
              <a:t>Baccan</a:t>
            </a: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 / J. C. de Andrade / O. E. S. Godinho /     J. S. Barone</a:t>
            </a:r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2BE711A5-E3BE-448A-BDE4-9F0DDF14313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31621823"/>
              </p:ext>
            </p:extLst>
          </p:nvPr>
        </p:nvGraphicFramePr>
        <p:xfrm>
          <a:off x="1929029" y="548680"/>
          <a:ext cx="5285941" cy="40475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987" name="Acrobat Document" r:id="rId4" imgW="4390654" imgH="3362083" progId="AcroExch.Document.DC">
                  <p:embed/>
                </p:oleObj>
              </mc:Choice>
              <mc:Fallback>
                <p:oleObj name="Acrobat Document" r:id="rId4" imgW="4390654" imgH="3362083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929029" y="548680"/>
                        <a:ext cx="5285941" cy="404758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73960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237312"/>
            <a:ext cx="9144000" cy="365125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Química Analítica Quantitativa Elementar – Nivaldo </a:t>
            </a:r>
            <a:r>
              <a:rPr lang="pt-BR" sz="1550" dirty="0" err="1">
                <a:solidFill>
                  <a:schemeClr val="bg1">
                    <a:lumMod val="65000"/>
                  </a:schemeClr>
                </a:solidFill>
              </a:rPr>
              <a:t>Baccan</a:t>
            </a: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 / J. C. de Andrade / O. E. S. Godinho /     J. S. Barone</a:t>
            </a:r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B4E977EC-4378-4BED-B9FC-58F6F084167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81838430"/>
              </p:ext>
            </p:extLst>
          </p:nvPr>
        </p:nvGraphicFramePr>
        <p:xfrm>
          <a:off x="1271010" y="496679"/>
          <a:ext cx="6673419" cy="3868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" name="Acrobat Document" r:id="rId4" imgW="4124193" imgH="2390576" progId="AcroExch.Document.DC">
                  <p:embed/>
                </p:oleObj>
              </mc:Choice>
              <mc:Fallback>
                <p:oleObj name="Acrobat Document" r:id="rId4" imgW="4124193" imgH="2390576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271010" y="496679"/>
                        <a:ext cx="6673419" cy="38684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7498390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237312"/>
            <a:ext cx="9144000" cy="365125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Química Analítica Quantitativa Elementar – Nivaldo </a:t>
            </a:r>
            <a:r>
              <a:rPr lang="pt-BR" sz="1550" dirty="0" err="1">
                <a:solidFill>
                  <a:schemeClr val="bg1">
                    <a:lumMod val="65000"/>
                  </a:schemeClr>
                </a:solidFill>
              </a:rPr>
              <a:t>Baccan</a:t>
            </a: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 / J. C. de Andrade / O. E. S. Godinho /     J. S. Barone</a:t>
            </a:r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6E946C83-DA3F-4D7E-8145-7161D1C9088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38173753"/>
              </p:ext>
            </p:extLst>
          </p:nvPr>
        </p:nvGraphicFramePr>
        <p:xfrm>
          <a:off x="1315497" y="1412776"/>
          <a:ext cx="6513005" cy="28512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11" name="Acrobat Document" r:id="rId4" imgW="4285986" imgH="1876226" progId="AcroExch.Document.DC">
                  <p:embed/>
                </p:oleObj>
              </mc:Choice>
              <mc:Fallback>
                <p:oleObj name="Acrobat Document" r:id="rId4" imgW="4285986" imgH="1876226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315497" y="1412776"/>
                        <a:ext cx="6513005" cy="285124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358024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237312"/>
            <a:ext cx="9144000" cy="365125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Química Analítica Quantitativa Elementar – Nivaldo </a:t>
            </a:r>
            <a:r>
              <a:rPr lang="pt-BR" sz="1550" dirty="0" err="1">
                <a:solidFill>
                  <a:schemeClr val="bg1">
                    <a:lumMod val="65000"/>
                  </a:schemeClr>
                </a:solidFill>
              </a:rPr>
              <a:t>Baccan</a:t>
            </a: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 / J. C. de Andrade / O. E. S. Godinho /     J. S. Barone</a:t>
            </a:r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48AD7D3D-D4D7-4885-A520-987569675B2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86996257"/>
              </p:ext>
            </p:extLst>
          </p:nvPr>
        </p:nvGraphicFramePr>
        <p:xfrm>
          <a:off x="1431347" y="1412776"/>
          <a:ext cx="6281305" cy="31065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35" name="Acrobat Document" r:id="rId4" imgW="4390654" imgH="2171401" progId="AcroExch.Document.DC">
                  <p:embed/>
                </p:oleObj>
              </mc:Choice>
              <mc:Fallback>
                <p:oleObj name="Acrobat Document" r:id="rId4" imgW="4390654" imgH="2171401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31347" y="1412776"/>
                        <a:ext cx="6281305" cy="310658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9600958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237312"/>
            <a:ext cx="9144000" cy="365125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Química Analítica Quantitativa Elementar – Nivaldo </a:t>
            </a:r>
            <a:r>
              <a:rPr lang="pt-BR" sz="1550" dirty="0" err="1">
                <a:solidFill>
                  <a:schemeClr val="bg1">
                    <a:lumMod val="65000"/>
                  </a:schemeClr>
                </a:solidFill>
              </a:rPr>
              <a:t>Baccan</a:t>
            </a: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 / J. C. de Andrade / O. E. S. Godinho /     J. S. Barone</a:t>
            </a:r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B7CF5F25-82AA-4CC7-8EF4-90B2EF20A22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30182753"/>
              </p:ext>
            </p:extLst>
          </p:nvPr>
        </p:nvGraphicFramePr>
        <p:xfrm>
          <a:off x="1403647" y="1092826"/>
          <a:ext cx="6408144" cy="33999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59" name="Acrobat Document" r:id="rId4" imgW="4362282" imgH="2314575" progId="AcroExch.Document.DC">
                  <p:embed/>
                </p:oleObj>
              </mc:Choice>
              <mc:Fallback>
                <p:oleObj name="Acrobat Document" r:id="rId4" imgW="4362282" imgH="2314575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03647" y="1092826"/>
                        <a:ext cx="6408144" cy="339995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532263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237312"/>
            <a:ext cx="9144000" cy="365125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Química Analítica Quantitativa Elementar – Nivaldo </a:t>
            </a:r>
            <a:r>
              <a:rPr lang="pt-BR" sz="1550" dirty="0" err="1">
                <a:solidFill>
                  <a:schemeClr val="bg1">
                    <a:lumMod val="65000"/>
                  </a:schemeClr>
                </a:solidFill>
              </a:rPr>
              <a:t>Baccan</a:t>
            </a: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 / J. C. de Andrade / O. E. S. Godinho /     J. S. Barone</a:t>
            </a:r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B02AFCD1-2E58-4327-9D26-88E83EBB987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76340693"/>
              </p:ext>
            </p:extLst>
          </p:nvPr>
        </p:nvGraphicFramePr>
        <p:xfrm>
          <a:off x="1228027" y="1268760"/>
          <a:ext cx="6687946" cy="32365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083" name="Acrobat Document" r:id="rId4" imgW="4448163" imgH="2152593" progId="AcroExch.Document.DC">
                  <p:embed/>
                </p:oleObj>
              </mc:Choice>
              <mc:Fallback>
                <p:oleObj name="Acrobat Document" r:id="rId4" imgW="4448163" imgH="2152593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228027" y="1268760"/>
                        <a:ext cx="6687946" cy="32365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3318280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 txBox="1">
            <a:spLocks/>
          </p:cNvSpPr>
          <p:nvPr/>
        </p:nvSpPr>
        <p:spPr>
          <a:xfrm>
            <a:off x="728663" y="1071563"/>
            <a:ext cx="7772400" cy="1470025"/>
          </a:xfrm>
          <a:prstGeom prst="rect">
            <a:avLst/>
          </a:prstGeom>
        </p:spPr>
        <p:txBody>
          <a:bodyPr>
            <a:normAutofit fontScale="82500" lnSpcReduction="2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4900" dirty="0">
                <a:latin typeface="+mn-lt"/>
              </a:rPr>
              <a:t>Química Analítica Quantitativa Elementar</a:t>
            </a:r>
            <a:endParaRPr lang="pt-BR" sz="2800" dirty="0"/>
          </a:p>
          <a:p>
            <a:pPr algn="ctr"/>
            <a:r>
              <a:rPr lang="pt-BR" sz="3600" dirty="0">
                <a:latin typeface="+mn-lt"/>
              </a:rPr>
              <a:t>3ª edição revista, ampliada e reestruturada</a:t>
            </a:r>
            <a:endParaRPr lang="pt-BR" sz="3600" dirty="0">
              <a:latin typeface="+mn-lt"/>
              <a:ea typeface="+mj-ea"/>
              <a:cs typeface="Arial" pitchFamily="34" charset="0"/>
            </a:endParaRPr>
          </a:p>
        </p:txBody>
      </p:sp>
      <p:sp>
        <p:nvSpPr>
          <p:cNvPr id="4099" name="CaixaDeTexto 6"/>
          <p:cNvSpPr txBox="1">
            <a:spLocks noChangeArrowheads="1"/>
          </p:cNvSpPr>
          <p:nvPr/>
        </p:nvSpPr>
        <p:spPr bwMode="auto">
          <a:xfrm>
            <a:off x="750094" y="3132076"/>
            <a:ext cx="764381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pt-BR" sz="3600" dirty="0">
                <a:latin typeface="Times New Roman" pitchFamily="18" charset="0"/>
                <a:cs typeface="Times New Roman" pitchFamily="18" charset="0"/>
              </a:rPr>
              <a:t>Conteúdo 7</a:t>
            </a:r>
          </a:p>
          <a:p>
            <a:pPr algn="ctr" eaLnBrk="1" hangingPunct="1"/>
            <a:r>
              <a:rPr lang="pt-BR" sz="3600" dirty="0">
                <a:latin typeface="Times New Roman" pitchFamily="18" charset="0"/>
                <a:cs typeface="Times New Roman" pitchFamily="18" charset="0"/>
              </a:rPr>
              <a:t>Técnicas básicas de laboratório</a:t>
            </a:r>
            <a:endParaRPr lang="pt-BR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237312"/>
            <a:ext cx="9144000" cy="365125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Química Analítica Quantitativa Elementar – Nivaldo </a:t>
            </a:r>
            <a:r>
              <a:rPr lang="pt-BR" sz="1550" dirty="0" err="1">
                <a:solidFill>
                  <a:schemeClr val="bg1">
                    <a:lumMod val="65000"/>
                  </a:schemeClr>
                </a:solidFill>
              </a:rPr>
              <a:t>Baccan</a:t>
            </a: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 / J. C. de Andrade / O. E. S. Godinho /     J. S. Barone</a:t>
            </a:r>
          </a:p>
        </p:txBody>
      </p:sp>
      <p:pic>
        <p:nvPicPr>
          <p:cNvPr id="4101" name="Picture 6" descr="D:\01. Trabalhos\Editora Blücher\Material de Apoio\Instalações Hidráulicas e o Projeto de Arquitetura\Logo Blucher - Azu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188" y="5610225"/>
            <a:ext cx="1500187" cy="4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528836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237312"/>
            <a:ext cx="9144000" cy="365125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Química Analítica Quantitativa Elementar – Nivaldo </a:t>
            </a:r>
            <a:r>
              <a:rPr lang="pt-BR" sz="1550" dirty="0" err="1">
                <a:solidFill>
                  <a:schemeClr val="bg1">
                    <a:lumMod val="65000"/>
                  </a:schemeClr>
                </a:solidFill>
              </a:rPr>
              <a:t>Baccan</a:t>
            </a: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 / J. C. de Andrade / O. E. S. Godinho /     J. S. Barone</a:t>
            </a:r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C17154B3-DE9A-4D80-97AA-EA6B631D959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05613393"/>
              </p:ext>
            </p:extLst>
          </p:nvPr>
        </p:nvGraphicFramePr>
        <p:xfrm>
          <a:off x="846231" y="1484784"/>
          <a:ext cx="7451538" cy="29506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07" name="Acrobat Document" r:id="rId4" imgW="4257615" imgH="1685840" progId="AcroExch.Document.DC">
                  <p:embed/>
                </p:oleObj>
              </mc:Choice>
              <mc:Fallback>
                <p:oleObj name="Acrobat Document" r:id="rId4" imgW="4257615" imgH="168584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46231" y="1484784"/>
                        <a:ext cx="7451538" cy="295060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5616617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237312"/>
            <a:ext cx="9144000" cy="365125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Química Analítica Quantitativa Elementar – Nivaldo </a:t>
            </a:r>
            <a:r>
              <a:rPr lang="pt-BR" sz="1550" dirty="0" err="1">
                <a:solidFill>
                  <a:schemeClr val="bg1">
                    <a:lumMod val="65000"/>
                  </a:schemeClr>
                </a:solidFill>
              </a:rPr>
              <a:t>Baccan</a:t>
            </a: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 / J. C. de Andrade / O. E. S. Godinho /     J. S. Barone</a:t>
            </a:r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BF8A9CD3-D248-46F0-80CC-8D991A9212F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97945949"/>
              </p:ext>
            </p:extLst>
          </p:nvPr>
        </p:nvGraphicFramePr>
        <p:xfrm>
          <a:off x="1430401" y="1124744"/>
          <a:ext cx="6283197" cy="34474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31" name="Acrobat Document" r:id="rId4" imgW="4305156" imgH="2362172" progId="AcroExch.Document.DC">
                  <p:embed/>
                </p:oleObj>
              </mc:Choice>
              <mc:Fallback>
                <p:oleObj name="Acrobat Document" r:id="rId4" imgW="4305156" imgH="2362172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30401" y="1124744"/>
                        <a:ext cx="6283197" cy="344741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8318751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237312"/>
            <a:ext cx="9144000" cy="365125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Química Analítica Quantitativa Elementar – Nivaldo </a:t>
            </a:r>
            <a:r>
              <a:rPr lang="pt-BR" sz="1550" dirty="0" err="1">
                <a:solidFill>
                  <a:schemeClr val="bg1">
                    <a:lumMod val="65000"/>
                  </a:schemeClr>
                </a:solidFill>
              </a:rPr>
              <a:t>Baccan</a:t>
            </a: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 / J. C. de Andrade / O. E. S. Godinho /     J. S. Barone</a:t>
            </a:r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F31344A2-4C83-4A89-B744-14D3BF38477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2424254"/>
              </p:ext>
            </p:extLst>
          </p:nvPr>
        </p:nvGraphicFramePr>
        <p:xfrm>
          <a:off x="1674044" y="548680"/>
          <a:ext cx="5795912" cy="41489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155" name="Acrobat Document" r:id="rId4" imgW="4390654" imgH="3142909" progId="AcroExch.Document.DC">
                  <p:embed/>
                </p:oleObj>
              </mc:Choice>
              <mc:Fallback>
                <p:oleObj name="Acrobat Document" r:id="rId4" imgW="4390654" imgH="3142909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674044" y="548680"/>
                        <a:ext cx="5795912" cy="414891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8397092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237312"/>
            <a:ext cx="9144000" cy="365125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Química Analítica Quantitativa Elementar – Nivaldo </a:t>
            </a:r>
            <a:r>
              <a:rPr lang="pt-BR" sz="1550" dirty="0" err="1">
                <a:solidFill>
                  <a:schemeClr val="bg1">
                    <a:lumMod val="65000"/>
                  </a:schemeClr>
                </a:solidFill>
              </a:rPr>
              <a:t>Baccan</a:t>
            </a: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 / J. C. de Andrade / O. E. S. Godinho /     J. S. Barone</a:t>
            </a:r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6B872AD8-AC32-4B08-8C47-A9B81D829B8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44582024"/>
              </p:ext>
            </p:extLst>
          </p:nvPr>
        </p:nvGraphicFramePr>
        <p:xfrm>
          <a:off x="1439480" y="908720"/>
          <a:ext cx="6265039" cy="36488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179" name="Acrobat Document" r:id="rId4" imgW="4333528" imgH="2523770" progId="AcroExch.Document.DC">
                  <p:embed/>
                </p:oleObj>
              </mc:Choice>
              <mc:Fallback>
                <p:oleObj name="Acrobat Document" r:id="rId4" imgW="4333528" imgH="252377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39480" y="908720"/>
                        <a:ext cx="6265039" cy="364886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0156884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237312"/>
            <a:ext cx="9144000" cy="365125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Química Analítica Quantitativa Elementar – Nivaldo </a:t>
            </a:r>
            <a:r>
              <a:rPr lang="pt-BR" sz="1550" dirty="0" err="1">
                <a:solidFill>
                  <a:schemeClr val="bg1">
                    <a:lumMod val="65000"/>
                  </a:schemeClr>
                </a:solidFill>
              </a:rPr>
              <a:t>Baccan</a:t>
            </a: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 / J. C. de Andrade / O. E. S. Godinho /     J. S. Barone</a:t>
            </a:r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EF647E42-CF4A-4930-A444-B9CCBDC1EA2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71041381"/>
              </p:ext>
            </p:extLst>
          </p:nvPr>
        </p:nvGraphicFramePr>
        <p:xfrm>
          <a:off x="979441" y="1412776"/>
          <a:ext cx="7185117" cy="28261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03" name="Acrobat Document" r:id="rId4" imgW="4285986" imgH="1685840" progId="AcroExch.Document.DC">
                  <p:embed/>
                </p:oleObj>
              </mc:Choice>
              <mc:Fallback>
                <p:oleObj name="Acrobat Document" r:id="rId4" imgW="4285986" imgH="168584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79441" y="1412776"/>
                        <a:ext cx="7185117" cy="282614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434150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237312"/>
            <a:ext cx="9144000" cy="365125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Química Analítica Quantitativa Elementar – Nivaldo </a:t>
            </a:r>
            <a:r>
              <a:rPr lang="pt-BR" sz="1550" dirty="0" err="1">
                <a:solidFill>
                  <a:schemeClr val="bg1">
                    <a:lumMod val="65000"/>
                  </a:schemeClr>
                </a:solidFill>
              </a:rPr>
              <a:t>Baccan</a:t>
            </a: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 / J. C. de Andrade / O. E. S. Godinho /     J. S. Barone</a:t>
            </a:r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5D5E3C61-9BA8-4D24-B061-326995C1CAE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73048883"/>
              </p:ext>
            </p:extLst>
          </p:nvPr>
        </p:nvGraphicFramePr>
        <p:xfrm>
          <a:off x="1219013" y="1323160"/>
          <a:ext cx="6777413" cy="28979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5" name="Acrobat Document" r:id="rId4" imgW="4143363" imgH="1771437" progId="AcroExch.Document.DC">
                  <p:embed/>
                </p:oleObj>
              </mc:Choice>
              <mc:Fallback>
                <p:oleObj name="Acrobat Document" r:id="rId4" imgW="4143363" imgH="1771437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219013" y="1323160"/>
                        <a:ext cx="6777413" cy="28979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5603462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237312"/>
            <a:ext cx="9144000" cy="365125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Química Analítica Quantitativa Elementar – Nivaldo </a:t>
            </a:r>
            <a:r>
              <a:rPr lang="pt-BR" sz="1550" dirty="0" err="1">
                <a:solidFill>
                  <a:schemeClr val="bg1">
                    <a:lumMod val="65000"/>
                  </a:schemeClr>
                </a:solidFill>
              </a:rPr>
              <a:t>Baccan</a:t>
            </a: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 / J. C. de Andrade / O. E. S. Godinho /     J. S. Barone</a:t>
            </a:r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5FAB7618-8721-4AF1-AF69-562353BB36D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38876906"/>
              </p:ext>
            </p:extLst>
          </p:nvPr>
        </p:nvGraphicFramePr>
        <p:xfrm>
          <a:off x="1587446" y="1124744"/>
          <a:ext cx="5969107" cy="31698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27" name="Acrobat Document" r:id="rId4" imgW="4448163" imgH="2362172" progId="AcroExch.Document.DC">
                  <p:embed/>
                </p:oleObj>
              </mc:Choice>
              <mc:Fallback>
                <p:oleObj name="Acrobat Document" r:id="rId4" imgW="4448163" imgH="2362172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7446" y="1124744"/>
                        <a:ext cx="5969107" cy="31698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1776823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237312"/>
            <a:ext cx="9144000" cy="365125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Química Analítica Quantitativa Elementar – Nivaldo </a:t>
            </a:r>
            <a:r>
              <a:rPr lang="pt-BR" sz="1550" dirty="0" err="1">
                <a:solidFill>
                  <a:schemeClr val="bg1">
                    <a:lumMod val="65000"/>
                  </a:schemeClr>
                </a:solidFill>
              </a:rPr>
              <a:t>Baccan</a:t>
            </a: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 / J. C. de Andrade / O. E. S. Godinho /     J. S. Barone</a:t>
            </a:r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2F18ED08-0510-4C29-970B-222AB424C75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43086983"/>
              </p:ext>
            </p:extLst>
          </p:nvPr>
        </p:nvGraphicFramePr>
        <p:xfrm>
          <a:off x="860202" y="1772816"/>
          <a:ext cx="7423596" cy="26420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251" name="Acrobat Document" r:id="rId4" imgW="4362282" imgH="1552262" progId="AcroExch.Document.DC">
                  <p:embed/>
                </p:oleObj>
              </mc:Choice>
              <mc:Fallback>
                <p:oleObj name="Acrobat Document" r:id="rId4" imgW="4362282" imgH="1552262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60202" y="1772816"/>
                        <a:ext cx="7423596" cy="264202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2457981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237312"/>
            <a:ext cx="9144000" cy="365125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Química Analítica Quantitativa Elementar – Nivaldo </a:t>
            </a:r>
            <a:r>
              <a:rPr lang="pt-BR" sz="1550" dirty="0" err="1">
                <a:solidFill>
                  <a:schemeClr val="bg1">
                    <a:lumMod val="65000"/>
                  </a:schemeClr>
                </a:solidFill>
              </a:rPr>
              <a:t>Baccan</a:t>
            </a: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 / J. C. de Andrade / O. E. S. Godinho /     J. S. Barone</a:t>
            </a:r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40021223-7721-4CCC-9D18-E72B22B4215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11544523"/>
              </p:ext>
            </p:extLst>
          </p:nvPr>
        </p:nvGraphicFramePr>
        <p:xfrm>
          <a:off x="1152213" y="1268760"/>
          <a:ext cx="6839573" cy="33530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275" name="Acrobat Document" r:id="rId4" imgW="4390654" imgH="2152593" progId="AcroExch.Document.DC">
                  <p:embed/>
                </p:oleObj>
              </mc:Choice>
              <mc:Fallback>
                <p:oleObj name="Acrobat Document" r:id="rId4" imgW="4390654" imgH="2152593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52213" y="1268760"/>
                        <a:ext cx="6839573" cy="335302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92433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237312"/>
            <a:ext cx="9144000" cy="365125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Química Analítica Quantitativa Elementar – Nivaldo </a:t>
            </a:r>
            <a:r>
              <a:rPr lang="pt-BR" sz="1550" dirty="0" err="1">
                <a:solidFill>
                  <a:schemeClr val="bg1">
                    <a:lumMod val="65000"/>
                  </a:schemeClr>
                </a:solidFill>
              </a:rPr>
              <a:t>Baccan</a:t>
            </a: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 / J. C. de Andrade / O. E. S. Godinho /     J. S. Barone</a:t>
            </a:r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D463A989-A6A1-42B5-8DED-1FA693602E5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51695207"/>
              </p:ext>
            </p:extLst>
          </p:nvPr>
        </p:nvGraphicFramePr>
        <p:xfrm>
          <a:off x="1847532" y="404664"/>
          <a:ext cx="5448935" cy="42711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299" name="Acrobat Document" r:id="rId4" imgW="4362282" imgH="3419276" progId="AcroExch.Document.DC">
                  <p:embed/>
                </p:oleObj>
              </mc:Choice>
              <mc:Fallback>
                <p:oleObj name="Acrobat Document" r:id="rId4" imgW="4362282" imgH="3419276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847532" y="404664"/>
                        <a:ext cx="5448935" cy="427110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8296627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237312"/>
            <a:ext cx="9144000" cy="365125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Química Analítica Quantitativa Elementar – Nivaldo </a:t>
            </a:r>
            <a:r>
              <a:rPr lang="pt-BR" sz="1550" dirty="0" err="1">
                <a:solidFill>
                  <a:schemeClr val="bg1">
                    <a:lumMod val="65000"/>
                  </a:schemeClr>
                </a:solidFill>
              </a:rPr>
              <a:t>Baccan</a:t>
            </a: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 / J. C. de Andrade / O. E. S. Godinho /     J. S. Barone</a:t>
            </a:r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2E208C58-E4AF-4AF9-BE75-D25ED84FE31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95900970"/>
              </p:ext>
            </p:extLst>
          </p:nvPr>
        </p:nvGraphicFramePr>
        <p:xfrm>
          <a:off x="985876" y="1268760"/>
          <a:ext cx="7172247" cy="32049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323" name="Acrobat Document" r:id="rId4" imgW="4390654" imgH="1961823" progId="AcroExch.Document.DC">
                  <p:embed/>
                </p:oleObj>
              </mc:Choice>
              <mc:Fallback>
                <p:oleObj name="Acrobat Document" r:id="rId4" imgW="4390654" imgH="1961823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85876" y="1268760"/>
                        <a:ext cx="7172247" cy="32049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1308627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237312"/>
            <a:ext cx="9144000" cy="365125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Química Analítica Quantitativa Elementar – Nivaldo </a:t>
            </a:r>
            <a:r>
              <a:rPr lang="pt-BR" sz="1550" dirty="0" err="1">
                <a:solidFill>
                  <a:schemeClr val="bg1">
                    <a:lumMod val="65000"/>
                  </a:schemeClr>
                </a:solidFill>
              </a:rPr>
              <a:t>Baccan</a:t>
            </a: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 / J. C. de Andrade / O. E. S. Godinho /     J. S. Barone</a:t>
            </a:r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79168A32-120F-4EF5-8B13-1E2A6A3F2C5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96855064"/>
              </p:ext>
            </p:extLst>
          </p:nvPr>
        </p:nvGraphicFramePr>
        <p:xfrm>
          <a:off x="1871700" y="517922"/>
          <a:ext cx="5400600" cy="44112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347" name="Acrobat Document" r:id="rId4" imgW="4419408" imgH="3609662" progId="AcroExch.Document.DC">
                  <p:embed/>
                </p:oleObj>
              </mc:Choice>
              <mc:Fallback>
                <p:oleObj name="Acrobat Document" r:id="rId4" imgW="4419408" imgH="3609662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871700" y="517922"/>
                        <a:ext cx="5400600" cy="441126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5619941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237312"/>
            <a:ext cx="9144000" cy="365125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Química Analítica Quantitativa Elementar – Nivaldo </a:t>
            </a:r>
            <a:r>
              <a:rPr lang="pt-BR" sz="1550" dirty="0" err="1">
                <a:solidFill>
                  <a:schemeClr val="bg1">
                    <a:lumMod val="65000"/>
                  </a:schemeClr>
                </a:solidFill>
              </a:rPr>
              <a:t>Baccan</a:t>
            </a: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 / J. C. de Andrade / O. E. S. Godinho /     J. S. Barone</a:t>
            </a:r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7BAABB54-B2A2-4305-B18E-25510039D9D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46267306"/>
              </p:ext>
            </p:extLst>
          </p:nvPr>
        </p:nvGraphicFramePr>
        <p:xfrm>
          <a:off x="1072949" y="1052736"/>
          <a:ext cx="6998102" cy="36888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372" name="Acrobat Document" r:id="rId4" imgW="4390654" imgH="2314575" progId="AcroExch.Document.DC">
                  <p:embed/>
                </p:oleObj>
              </mc:Choice>
              <mc:Fallback>
                <p:oleObj name="Acrobat Document" r:id="rId4" imgW="4390654" imgH="2314575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072949" y="1052736"/>
                        <a:ext cx="6998102" cy="36888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1719286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237312"/>
            <a:ext cx="9144000" cy="365125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Química Analítica Quantitativa Elementar – Nivaldo </a:t>
            </a:r>
            <a:r>
              <a:rPr lang="pt-BR" sz="1550" dirty="0" err="1">
                <a:solidFill>
                  <a:schemeClr val="bg1">
                    <a:lumMod val="65000"/>
                  </a:schemeClr>
                </a:solidFill>
              </a:rPr>
              <a:t>Baccan</a:t>
            </a: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 / J. C. de Andrade / O. E. S. Godinho /     J. S. Barone</a:t>
            </a:r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B3D2FAFA-E0DD-4EC2-9F9A-93BABA62DF3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52271328"/>
              </p:ext>
            </p:extLst>
          </p:nvPr>
        </p:nvGraphicFramePr>
        <p:xfrm>
          <a:off x="2015716" y="360951"/>
          <a:ext cx="5112568" cy="45213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395" name="Acrobat Document" r:id="rId4" imgW="4448163" imgH="3933626" progId="AcroExch.Document.DC">
                  <p:embed/>
                </p:oleObj>
              </mc:Choice>
              <mc:Fallback>
                <p:oleObj name="Acrobat Document" r:id="rId4" imgW="4448163" imgH="3933626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015716" y="360951"/>
                        <a:ext cx="5112568" cy="45213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7386210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237312"/>
            <a:ext cx="9144000" cy="365125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Química Analítica Quantitativa Elementar – Nivaldo </a:t>
            </a:r>
            <a:r>
              <a:rPr lang="pt-BR" sz="1550" dirty="0" err="1">
                <a:solidFill>
                  <a:schemeClr val="bg1">
                    <a:lumMod val="65000"/>
                  </a:schemeClr>
                </a:solidFill>
              </a:rPr>
              <a:t>Baccan</a:t>
            </a: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 / J. C. de Andrade / O. E. S. Godinho /     J. S. Barone</a:t>
            </a:r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18BEB763-918C-4EFE-91EC-A17F19E6B21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82353004"/>
              </p:ext>
            </p:extLst>
          </p:nvPr>
        </p:nvGraphicFramePr>
        <p:xfrm>
          <a:off x="994327" y="1268760"/>
          <a:ext cx="7155345" cy="32022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419" name="Acrobat Document" r:id="rId4" imgW="4448163" imgH="1990611" progId="AcroExch.Document.DC">
                  <p:embed/>
                </p:oleObj>
              </mc:Choice>
              <mc:Fallback>
                <p:oleObj name="Acrobat Document" r:id="rId4" imgW="4448163" imgH="1990611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94327" y="1268760"/>
                        <a:ext cx="7155345" cy="32022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555997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237312"/>
            <a:ext cx="9144000" cy="365125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Química Analítica Quantitativa Elementar – Nivaldo </a:t>
            </a:r>
            <a:r>
              <a:rPr lang="pt-BR" sz="1550" dirty="0" err="1">
                <a:solidFill>
                  <a:schemeClr val="bg1">
                    <a:lumMod val="65000"/>
                  </a:schemeClr>
                </a:solidFill>
              </a:rPr>
              <a:t>Baccan</a:t>
            </a: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 / J. C. de Andrade / O. E. S. Godinho /     J. S. Barone</a:t>
            </a:r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4C038768-08A3-4EC4-834B-B67F09CBC6E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91871710"/>
              </p:ext>
            </p:extLst>
          </p:nvPr>
        </p:nvGraphicFramePr>
        <p:xfrm>
          <a:off x="1039854" y="1124744"/>
          <a:ext cx="7064292" cy="33123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43" name="Acrobat Document" r:id="rId4" imgW="4285986" imgH="2009420" progId="AcroExch.Document.DC">
                  <p:embed/>
                </p:oleObj>
              </mc:Choice>
              <mc:Fallback>
                <p:oleObj name="Acrobat Document" r:id="rId4" imgW="4285986" imgH="200942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039854" y="1124744"/>
                        <a:ext cx="7064292" cy="331236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912212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237312"/>
            <a:ext cx="9144000" cy="365125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Química Analítica Quantitativa Elementar – Nivaldo </a:t>
            </a:r>
            <a:r>
              <a:rPr lang="pt-BR" sz="1550" dirty="0" err="1">
                <a:solidFill>
                  <a:schemeClr val="bg1">
                    <a:lumMod val="65000"/>
                  </a:schemeClr>
                </a:solidFill>
              </a:rPr>
              <a:t>Baccan</a:t>
            </a: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 / J. C. de Andrade / O. E. S. Godinho /     J. S. Barone</a:t>
            </a:r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EE26EDB7-99F9-4E4A-9334-D8E309102A3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12792231"/>
              </p:ext>
            </p:extLst>
          </p:nvPr>
        </p:nvGraphicFramePr>
        <p:xfrm>
          <a:off x="3077725" y="980728"/>
          <a:ext cx="3059988" cy="28502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0" name="Acrobat Document" r:id="rId4" imgW="2362104" imgH="2200190" progId="AcroExch.Document.DC">
                  <p:embed/>
                </p:oleObj>
              </mc:Choice>
              <mc:Fallback>
                <p:oleObj name="Acrobat Document" r:id="rId4" imgW="2362104" imgH="220019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077725" y="980728"/>
                        <a:ext cx="3059988" cy="28502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CaixaDeTexto 2">
            <a:extLst>
              <a:ext uri="{FF2B5EF4-FFF2-40B4-BE49-F238E27FC236}">
                <a16:creationId xmlns:a16="http://schemas.microsoft.com/office/drawing/2014/main" id="{9E6D6E16-B536-41C5-BDE6-A62CCF4728F7}"/>
              </a:ext>
            </a:extLst>
          </p:cNvPr>
          <p:cNvSpPr txBox="1"/>
          <p:nvPr/>
        </p:nvSpPr>
        <p:spPr>
          <a:xfrm>
            <a:off x="3959647" y="3933056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Tabela 1.1</a:t>
            </a:r>
          </a:p>
        </p:txBody>
      </p:sp>
    </p:spTree>
    <p:extLst>
      <p:ext uri="{BB962C8B-B14F-4D97-AF65-F5344CB8AC3E}">
        <p14:creationId xmlns:p14="http://schemas.microsoft.com/office/powerpoint/2010/main" val="297937965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237312"/>
            <a:ext cx="9144000" cy="365125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Química Analítica Quantitativa Elementar – Nivaldo </a:t>
            </a:r>
            <a:r>
              <a:rPr lang="pt-BR" sz="1550" dirty="0" err="1">
                <a:solidFill>
                  <a:schemeClr val="bg1">
                    <a:lumMod val="65000"/>
                  </a:schemeClr>
                </a:solidFill>
              </a:rPr>
              <a:t>Baccan</a:t>
            </a: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 / J. C. de Andrade / O. E. S. Godinho /     J. S. Barone</a:t>
            </a:r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DD4FE5BF-4CF3-4EA8-8706-E8F12220D86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27442476"/>
              </p:ext>
            </p:extLst>
          </p:nvPr>
        </p:nvGraphicFramePr>
        <p:xfrm>
          <a:off x="859863" y="1124744"/>
          <a:ext cx="7424273" cy="33123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467" name="Acrobat Document" r:id="rId4" imgW="4333528" imgH="1933419" progId="AcroExch.Document.DC">
                  <p:embed/>
                </p:oleObj>
              </mc:Choice>
              <mc:Fallback>
                <p:oleObj name="Acrobat Document" r:id="rId4" imgW="4333528" imgH="1933419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59863" y="1124744"/>
                        <a:ext cx="7424273" cy="331236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4979601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237312"/>
            <a:ext cx="9144000" cy="365125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Química Analítica Quantitativa Elementar – Nivaldo </a:t>
            </a:r>
            <a:r>
              <a:rPr lang="pt-BR" sz="1550" dirty="0" err="1">
                <a:solidFill>
                  <a:schemeClr val="bg1">
                    <a:lumMod val="65000"/>
                  </a:schemeClr>
                </a:solidFill>
              </a:rPr>
              <a:t>Baccan</a:t>
            </a: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 / J. C. de Andrade / O. E. S. Godinho /     J. S. Barone</a:t>
            </a:r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F3D492CC-394C-4C0D-AA7D-C58BAA233A2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22120167"/>
              </p:ext>
            </p:extLst>
          </p:nvPr>
        </p:nvGraphicFramePr>
        <p:xfrm>
          <a:off x="1186803" y="1412776"/>
          <a:ext cx="6770393" cy="29813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491" name="Acrobat Document" r:id="rId4" imgW="4390654" imgH="1933419" progId="AcroExch.Document.DC">
                  <p:embed/>
                </p:oleObj>
              </mc:Choice>
              <mc:Fallback>
                <p:oleObj name="Acrobat Document" r:id="rId4" imgW="4390654" imgH="1933419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86803" y="1412776"/>
                        <a:ext cx="6770393" cy="298132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0363257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237312"/>
            <a:ext cx="9144000" cy="365125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Química Analítica Quantitativa Elementar – Nivaldo </a:t>
            </a:r>
            <a:r>
              <a:rPr lang="pt-BR" sz="1550" dirty="0" err="1">
                <a:solidFill>
                  <a:schemeClr val="bg1">
                    <a:lumMod val="65000"/>
                  </a:schemeClr>
                </a:solidFill>
              </a:rPr>
              <a:t>Baccan</a:t>
            </a: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 / J. C. de Andrade / O. E. S. Godinho /     J. S. Barone</a:t>
            </a:r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779CC713-80A2-46FA-B95A-A6618AF1BF6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75601980"/>
              </p:ext>
            </p:extLst>
          </p:nvPr>
        </p:nvGraphicFramePr>
        <p:xfrm>
          <a:off x="999922" y="951714"/>
          <a:ext cx="7144155" cy="39774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515" name="Acrobat Document" r:id="rId4" imgW="4448163" imgH="2476173" progId="AcroExch.Document.DC">
                  <p:embed/>
                </p:oleObj>
              </mc:Choice>
              <mc:Fallback>
                <p:oleObj name="Acrobat Document" r:id="rId4" imgW="4448163" imgH="2476173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99922" y="951714"/>
                        <a:ext cx="7144155" cy="39774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0955915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237312"/>
            <a:ext cx="9144000" cy="365125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Química Analítica Quantitativa Elementar – Nivaldo </a:t>
            </a:r>
            <a:r>
              <a:rPr lang="pt-BR" sz="1550" dirty="0" err="1">
                <a:solidFill>
                  <a:schemeClr val="bg1">
                    <a:lumMod val="65000"/>
                  </a:schemeClr>
                </a:solidFill>
              </a:rPr>
              <a:t>Baccan</a:t>
            </a: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 / J. C. de Andrade / O. E. S. Godinho /     J. S. Barone</a:t>
            </a:r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D56B8957-445F-4F2D-B795-3A4E2F7D413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92445542"/>
              </p:ext>
            </p:extLst>
          </p:nvPr>
        </p:nvGraphicFramePr>
        <p:xfrm>
          <a:off x="1289760" y="980728"/>
          <a:ext cx="6564479" cy="3667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539" name="Acrobat Document" r:id="rId4" imgW="4466949" imgH="2495365" progId="AcroExch.Document.DC">
                  <p:embed/>
                </p:oleObj>
              </mc:Choice>
              <mc:Fallback>
                <p:oleObj name="Acrobat Document" r:id="rId4" imgW="4466949" imgH="2495365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289760" y="980728"/>
                        <a:ext cx="6564479" cy="36671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6463168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237312"/>
            <a:ext cx="9144000" cy="365125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Química Analítica Quantitativa Elementar – Nivaldo </a:t>
            </a:r>
            <a:r>
              <a:rPr lang="pt-BR" sz="1550" dirty="0" err="1">
                <a:solidFill>
                  <a:schemeClr val="bg1">
                    <a:lumMod val="65000"/>
                  </a:schemeClr>
                </a:solidFill>
              </a:rPr>
              <a:t>Baccan</a:t>
            </a: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 / J. C. de Andrade / O. E. S. Godinho /     J. S. Barone</a:t>
            </a:r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6617404E-76C7-47A5-BF53-7A902F37E0B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33850889"/>
              </p:ext>
            </p:extLst>
          </p:nvPr>
        </p:nvGraphicFramePr>
        <p:xfrm>
          <a:off x="1543062" y="623670"/>
          <a:ext cx="6057875" cy="40927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563" name="Acrobat Document" r:id="rId4" imgW="4257615" imgH="2876522" progId="AcroExch.Document.DC">
                  <p:embed/>
                </p:oleObj>
              </mc:Choice>
              <mc:Fallback>
                <p:oleObj name="Acrobat Document" r:id="rId4" imgW="4257615" imgH="2876522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43062" y="623670"/>
                        <a:ext cx="6057875" cy="40927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7243824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237312"/>
            <a:ext cx="9144000" cy="365125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Química Analítica Quantitativa Elementar – Nivaldo </a:t>
            </a:r>
            <a:r>
              <a:rPr lang="pt-BR" sz="1550" dirty="0" err="1">
                <a:solidFill>
                  <a:schemeClr val="bg1">
                    <a:lumMod val="65000"/>
                  </a:schemeClr>
                </a:solidFill>
              </a:rPr>
              <a:t>Baccan</a:t>
            </a: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 / J. C. de Andrade / O. E. S. Godinho /     J. S. Barone</a:t>
            </a:r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B43C0B29-3A62-4B5E-9362-80B86AD2080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17173836"/>
              </p:ext>
            </p:extLst>
          </p:nvPr>
        </p:nvGraphicFramePr>
        <p:xfrm>
          <a:off x="937314" y="1716450"/>
          <a:ext cx="7269372" cy="24601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587" name="Acrobat Document" r:id="rId4" imgW="4362282" imgH="1476261" progId="AcroExch.Document.DC">
                  <p:embed/>
                </p:oleObj>
              </mc:Choice>
              <mc:Fallback>
                <p:oleObj name="Acrobat Document" r:id="rId4" imgW="4362282" imgH="1476261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37314" y="1716450"/>
                        <a:ext cx="7269372" cy="24601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1984152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237312"/>
            <a:ext cx="9144000" cy="365125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Química Analítica Quantitativa Elementar – Nivaldo </a:t>
            </a:r>
            <a:r>
              <a:rPr lang="pt-BR" sz="1550" dirty="0" err="1">
                <a:solidFill>
                  <a:schemeClr val="bg1">
                    <a:lumMod val="65000"/>
                  </a:schemeClr>
                </a:solidFill>
              </a:rPr>
              <a:t>Baccan</a:t>
            </a: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 / J. C. de Andrade / O. E. S. Godinho /     J. S. Barone</a:t>
            </a:r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F018E9D0-3E7F-4F24-AD03-09C1C73585B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77675417"/>
              </p:ext>
            </p:extLst>
          </p:nvPr>
        </p:nvGraphicFramePr>
        <p:xfrm>
          <a:off x="902604" y="1124744"/>
          <a:ext cx="7338791" cy="32541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611" name="Acrobat Document" r:id="rId4" imgW="4124193" imgH="1828629" progId="AcroExch.Document.DC">
                  <p:embed/>
                </p:oleObj>
              </mc:Choice>
              <mc:Fallback>
                <p:oleObj name="Acrobat Document" r:id="rId4" imgW="4124193" imgH="1828629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02604" y="1124744"/>
                        <a:ext cx="7338791" cy="32541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5646125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237312"/>
            <a:ext cx="9144000" cy="365125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Química Analítica Quantitativa Elementar – Nivaldo </a:t>
            </a:r>
            <a:r>
              <a:rPr lang="pt-BR" sz="1550" dirty="0" err="1">
                <a:solidFill>
                  <a:schemeClr val="bg1">
                    <a:lumMod val="65000"/>
                  </a:schemeClr>
                </a:solidFill>
              </a:rPr>
              <a:t>Baccan</a:t>
            </a: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 / J. C. de Andrade / O. E. S. Godinho /     J. S. Barone</a:t>
            </a:r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2AE9F62F-3BEC-4FC7-8809-5E7809AE3C6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75226998"/>
              </p:ext>
            </p:extLst>
          </p:nvPr>
        </p:nvGraphicFramePr>
        <p:xfrm>
          <a:off x="1472758" y="766987"/>
          <a:ext cx="6198483" cy="39494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635" name="Acrobat Document" r:id="rId4" imgW="4305156" imgH="2742944" progId="AcroExch.Document.DC">
                  <p:embed/>
                </p:oleObj>
              </mc:Choice>
              <mc:Fallback>
                <p:oleObj name="Acrobat Document" r:id="rId4" imgW="4305156" imgH="2742944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72758" y="766987"/>
                        <a:ext cx="6198483" cy="39494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3594395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237312"/>
            <a:ext cx="9144000" cy="365125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Química Analítica Quantitativa Elementar – Nivaldo </a:t>
            </a:r>
            <a:r>
              <a:rPr lang="pt-BR" sz="1550" dirty="0" err="1">
                <a:solidFill>
                  <a:schemeClr val="bg1">
                    <a:lumMod val="65000"/>
                  </a:schemeClr>
                </a:solidFill>
              </a:rPr>
              <a:t>Baccan</a:t>
            </a: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 / J. C. de Andrade / O. E. S. Godinho /     J. S. Barone</a:t>
            </a:r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1CFE560D-E1E0-47CD-891F-E85D0B476C8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91712945"/>
              </p:ext>
            </p:extLst>
          </p:nvPr>
        </p:nvGraphicFramePr>
        <p:xfrm>
          <a:off x="972046" y="1796248"/>
          <a:ext cx="7199908" cy="24319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659" name="Acrobat Document" r:id="rId4" imgW="4285986" imgH="1447473" progId="AcroExch.Document.DC">
                  <p:embed/>
                </p:oleObj>
              </mc:Choice>
              <mc:Fallback>
                <p:oleObj name="Acrobat Document" r:id="rId4" imgW="4285986" imgH="1447473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72046" y="1796248"/>
                        <a:ext cx="7199908" cy="243196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0823033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237312"/>
            <a:ext cx="9144000" cy="365125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Química Analítica Quantitativa Elementar – Nivaldo </a:t>
            </a:r>
            <a:r>
              <a:rPr lang="pt-BR" sz="1550" dirty="0" err="1">
                <a:solidFill>
                  <a:schemeClr val="bg1">
                    <a:lumMod val="65000"/>
                  </a:schemeClr>
                </a:solidFill>
              </a:rPr>
              <a:t>Baccan</a:t>
            </a: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 / J. C. de Andrade / O. E. S. Godinho /     J. S. Barone</a:t>
            </a:r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2D34D645-9EFB-4C8D-9803-3B82DB53D46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45567492"/>
              </p:ext>
            </p:extLst>
          </p:nvPr>
        </p:nvGraphicFramePr>
        <p:xfrm>
          <a:off x="1139804" y="1052736"/>
          <a:ext cx="6864392" cy="35071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683" name="Acrobat Document" r:id="rId4" imgW="4362282" imgH="2228594" progId="AcroExch.Document.DC">
                  <p:embed/>
                </p:oleObj>
              </mc:Choice>
              <mc:Fallback>
                <p:oleObj name="Acrobat Document" r:id="rId4" imgW="4362282" imgH="2228594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39804" y="1052736"/>
                        <a:ext cx="6864392" cy="35071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545994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237312"/>
            <a:ext cx="9144000" cy="365125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Química Analítica Quantitativa Elementar – Nivaldo </a:t>
            </a:r>
            <a:r>
              <a:rPr lang="pt-BR" sz="1550" dirty="0" err="1">
                <a:solidFill>
                  <a:schemeClr val="bg1">
                    <a:lumMod val="65000"/>
                  </a:schemeClr>
                </a:solidFill>
              </a:rPr>
              <a:t>Baccan</a:t>
            </a: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 / J. C. de Andrade / O. E. S. Godinho /     J. S. Barone</a:t>
            </a:r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E21146D4-AEBB-4C92-B853-A4A89883BB4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84346972"/>
              </p:ext>
            </p:extLst>
          </p:nvPr>
        </p:nvGraphicFramePr>
        <p:xfrm>
          <a:off x="2003400" y="1666329"/>
          <a:ext cx="5208638" cy="25275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3" name="Acrobat Document" r:id="rId4" imgW="4200489" imgH="2038208" progId="AcroExch.Document.DC">
                  <p:embed/>
                </p:oleObj>
              </mc:Choice>
              <mc:Fallback>
                <p:oleObj name="Acrobat Document" r:id="rId4" imgW="4200489" imgH="2038208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003400" y="1666329"/>
                        <a:ext cx="5208638" cy="252754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4625077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237312"/>
            <a:ext cx="9144000" cy="365125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Química Analítica Quantitativa Elementar – Nivaldo </a:t>
            </a:r>
            <a:r>
              <a:rPr lang="pt-BR" sz="1550" dirty="0" err="1">
                <a:solidFill>
                  <a:schemeClr val="bg1">
                    <a:lumMod val="65000"/>
                  </a:schemeClr>
                </a:solidFill>
              </a:rPr>
              <a:t>Baccan</a:t>
            </a: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 / J. C. de Andrade / O. E. S. Godinho /     J. S. Barone</a:t>
            </a:r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B8C98D2D-878C-42B1-BF4A-BEC6AA01980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06040087"/>
              </p:ext>
            </p:extLst>
          </p:nvPr>
        </p:nvGraphicFramePr>
        <p:xfrm>
          <a:off x="1711366" y="836712"/>
          <a:ext cx="5721267" cy="37107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07" name="Acrobat Document" r:id="rId4" imgW="4390654" imgH="2847733" progId="AcroExch.Document.DC">
                  <p:embed/>
                </p:oleObj>
              </mc:Choice>
              <mc:Fallback>
                <p:oleObj name="Acrobat Document" r:id="rId4" imgW="4390654" imgH="2847733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711366" y="836712"/>
                        <a:ext cx="5721267" cy="37107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494253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237312"/>
            <a:ext cx="9144000" cy="365125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Química Analítica Quantitativa Elementar – Nivaldo </a:t>
            </a:r>
            <a:r>
              <a:rPr lang="pt-BR" sz="1550" dirty="0" err="1">
                <a:solidFill>
                  <a:schemeClr val="bg1">
                    <a:lumMod val="65000"/>
                  </a:schemeClr>
                </a:solidFill>
              </a:rPr>
              <a:t>Baccan</a:t>
            </a: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 / J. C. de Andrade / O. E. S. Godinho /     J. S. Barone</a:t>
            </a:r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340A3C13-8133-4BBB-924F-D11F7C0CD99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55784828"/>
              </p:ext>
            </p:extLst>
          </p:nvPr>
        </p:nvGraphicFramePr>
        <p:xfrm>
          <a:off x="1030945" y="1484784"/>
          <a:ext cx="7082110" cy="28017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731" name="Acrobat Document" r:id="rId4" imgW="4333528" imgH="1714244" progId="AcroExch.Document.DC">
                  <p:embed/>
                </p:oleObj>
              </mc:Choice>
              <mc:Fallback>
                <p:oleObj name="Acrobat Document" r:id="rId4" imgW="4333528" imgH="1714244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030945" y="1484784"/>
                        <a:ext cx="7082110" cy="280171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6958342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 txBox="1">
            <a:spLocks/>
          </p:cNvSpPr>
          <p:nvPr/>
        </p:nvSpPr>
        <p:spPr>
          <a:xfrm>
            <a:off x="728663" y="1071563"/>
            <a:ext cx="7772400" cy="1470025"/>
          </a:xfrm>
          <a:prstGeom prst="rect">
            <a:avLst/>
          </a:prstGeom>
        </p:spPr>
        <p:txBody>
          <a:bodyPr>
            <a:normAutofit fontScale="82500" lnSpcReduction="2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4900" dirty="0">
                <a:latin typeface="+mn-lt"/>
              </a:rPr>
              <a:t>Química Analítica Quantitativa Elementar</a:t>
            </a:r>
            <a:endParaRPr lang="pt-BR" sz="2800" dirty="0"/>
          </a:p>
          <a:p>
            <a:pPr algn="ctr"/>
            <a:r>
              <a:rPr lang="pt-BR" sz="3600" dirty="0">
                <a:latin typeface="+mn-lt"/>
              </a:rPr>
              <a:t>3ª edição revista, ampliada e reestruturada</a:t>
            </a:r>
            <a:endParaRPr lang="pt-BR" sz="3600" dirty="0">
              <a:latin typeface="+mn-lt"/>
              <a:ea typeface="+mj-ea"/>
              <a:cs typeface="Arial" pitchFamily="34" charset="0"/>
            </a:endParaRPr>
          </a:p>
        </p:txBody>
      </p:sp>
      <p:sp>
        <p:nvSpPr>
          <p:cNvPr id="4099" name="CaixaDeTexto 6"/>
          <p:cNvSpPr txBox="1">
            <a:spLocks noChangeArrowheads="1"/>
          </p:cNvSpPr>
          <p:nvPr/>
        </p:nvSpPr>
        <p:spPr bwMode="auto">
          <a:xfrm>
            <a:off x="750094" y="3212976"/>
            <a:ext cx="7643813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pt-BR" sz="4000" dirty="0">
                <a:latin typeface="Times New Roman" pitchFamily="18" charset="0"/>
                <a:cs typeface="Times New Roman" pitchFamily="18" charset="0"/>
              </a:rPr>
              <a:t>Capítulo 8</a:t>
            </a:r>
          </a:p>
          <a:p>
            <a:pPr algn="ctr" eaLnBrk="1" hangingPunct="1"/>
            <a:r>
              <a:rPr lang="pt-BR" sz="4000" dirty="0">
                <a:latin typeface="Times New Roman" pitchFamily="18" charset="0"/>
                <a:cs typeface="Times New Roman" pitchFamily="18" charset="0"/>
              </a:rPr>
              <a:t>Práticas de laboratório</a:t>
            </a:r>
          </a:p>
        </p:txBody>
      </p:sp>
      <p:sp>
        <p:nvSpPr>
          <p:cNvPr id="7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237312"/>
            <a:ext cx="9144000" cy="365125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Química Analítica Quantitativa Elementar – Nivaldo </a:t>
            </a:r>
            <a:r>
              <a:rPr lang="pt-BR" sz="1550" dirty="0" err="1">
                <a:solidFill>
                  <a:schemeClr val="bg1">
                    <a:lumMod val="65000"/>
                  </a:schemeClr>
                </a:solidFill>
              </a:rPr>
              <a:t>Baccan</a:t>
            </a: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 / J. C. de Andrade / O. E. S. Godinho /     J. S. Barone</a:t>
            </a:r>
          </a:p>
        </p:txBody>
      </p:sp>
      <p:pic>
        <p:nvPicPr>
          <p:cNvPr id="4101" name="Picture 6" descr="D:\01. Trabalhos\Editora Blücher\Material de Apoio\Instalações Hidráulicas e o Projeto de Arquitetura\Logo Blucher - Azu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188" y="5610225"/>
            <a:ext cx="1500187" cy="4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076508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237312"/>
            <a:ext cx="9144000" cy="365125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Química Analítica Quantitativa Elementar – Nivaldo </a:t>
            </a:r>
            <a:r>
              <a:rPr lang="pt-BR" sz="1550" dirty="0" err="1">
                <a:solidFill>
                  <a:schemeClr val="bg1">
                    <a:lumMod val="65000"/>
                  </a:schemeClr>
                </a:solidFill>
              </a:rPr>
              <a:t>Baccan</a:t>
            </a: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 / J. C. de Andrade / O. E. S. Godinho /     J. S. Barone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8B0554A0-5E65-45ED-87F3-7A4D20557CC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64650549"/>
              </p:ext>
            </p:extLst>
          </p:nvPr>
        </p:nvGraphicFramePr>
        <p:xfrm>
          <a:off x="1350719" y="912019"/>
          <a:ext cx="6442562" cy="38044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755" name="Acrobat Document" r:id="rId4" imgW="4419408" imgH="2609750" progId="AcroExch.Document.DC">
                  <p:embed/>
                </p:oleObj>
              </mc:Choice>
              <mc:Fallback>
                <p:oleObj name="Acrobat Document" r:id="rId4" imgW="4419408" imgH="260975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350719" y="912019"/>
                        <a:ext cx="6442562" cy="380444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3368595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237312"/>
            <a:ext cx="9144000" cy="365125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Química Analítica Quantitativa Elementar – Nivaldo </a:t>
            </a:r>
            <a:r>
              <a:rPr lang="pt-BR" sz="1550" dirty="0" err="1">
                <a:solidFill>
                  <a:schemeClr val="bg1">
                    <a:lumMod val="65000"/>
                  </a:schemeClr>
                </a:solidFill>
              </a:rPr>
              <a:t>Baccan</a:t>
            </a: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 / J. C. de Andrade / O. E. S. Godinho /     J. S. Barone</a:t>
            </a:r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7401C4DE-A6E4-4F48-95E3-0AA09E2079B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30477596"/>
              </p:ext>
            </p:extLst>
          </p:nvPr>
        </p:nvGraphicFramePr>
        <p:xfrm>
          <a:off x="1158404" y="1957032"/>
          <a:ext cx="6827191" cy="2535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778" name="Acrobat Document" r:id="rId4" imgW="4333528" imgH="1609455" progId="AcroExch.Document.DC">
                  <p:embed/>
                </p:oleObj>
              </mc:Choice>
              <mc:Fallback>
                <p:oleObj name="Acrobat Document" r:id="rId4" imgW="4333528" imgH="1609455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58404" y="1957032"/>
                        <a:ext cx="6827191" cy="25358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8651999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237312"/>
            <a:ext cx="9144000" cy="365125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Química Analítica Quantitativa Elementar – Nivaldo </a:t>
            </a:r>
            <a:r>
              <a:rPr lang="pt-BR" sz="1550" dirty="0" err="1">
                <a:solidFill>
                  <a:schemeClr val="bg1">
                    <a:lumMod val="65000"/>
                  </a:schemeClr>
                </a:solidFill>
              </a:rPr>
              <a:t>Baccan</a:t>
            </a: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 / J. C. de Andrade / O. E. S. Godinho /     J. S. Barone</a:t>
            </a:r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8821B809-C389-4AB7-AE28-00C560CFC7F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171801"/>
              </p:ext>
            </p:extLst>
          </p:nvPr>
        </p:nvGraphicFramePr>
        <p:xfrm>
          <a:off x="992492" y="1853406"/>
          <a:ext cx="7159016" cy="2579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802" name="Acrobat Document" r:id="rId4" imgW="4466949" imgH="1609455" progId="AcroExch.Document.DC">
                  <p:embed/>
                </p:oleObj>
              </mc:Choice>
              <mc:Fallback>
                <p:oleObj name="Acrobat Document" r:id="rId4" imgW="4466949" imgH="1609455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92492" y="1853406"/>
                        <a:ext cx="7159016" cy="25796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5821782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237312"/>
            <a:ext cx="9144000" cy="365125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Química Analítica Quantitativa Elementar – Nivaldo </a:t>
            </a:r>
            <a:r>
              <a:rPr lang="pt-BR" sz="1550" dirty="0" err="1">
                <a:solidFill>
                  <a:schemeClr val="bg1">
                    <a:lumMod val="65000"/>
                  </a:schemeClr>
                </a:solidFill>
              </a:rPr>
              <a:t>Baccan</a:t>
            </a: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 / J. C. de Andrade / O. E. S. Godinho /     J. S. Barone</a:t>
            </a:r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D5D951CF-A62F-47C6-99FA-C8898B736BD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32288923"/>
              </p:ext>
            </p:extLst>
          </p:nvPr>
        </p:nvGraphicFramePr>
        <p:xfrm>
          <a:off x="1184815" y="980728"/>
          <a:ext cx="6774369" cy="3688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826" name="Acrobat Document" r:id="rId4" imgW="4495704" imgH="2447769" progId="AcroExch.Document.DC">
                  <p:embed/>
                </p:oleObj>
              </mc:Choice>
              <mc:Fallback>
                <p:oleObj name="Acrobat Document" r:id="rId4" imgW="4495704" imgH="2447769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84815" y="980728"/>
                        <a:ext cx="6774369" cy="3688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16592340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237312"/>
            <a:ext cx="9144000" cy="365125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Química Analítica Quantitativa Elementar – Nivaldo </a:t>
            </a:r>
            <a:r>
              <a:rPr lang="pt-BR" sz="1550" dirty="0" err="1">
                <a:solidFill>
                  <a:schemeClr val="bg1">
                    <a:lumMod val="65000"/>
                  </a:schemeClr>
                </a:solidFill>
              </a:rPr>
              <a:t>Baccan</a:t>
            </a: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 / J. C. de Andrade / O. E. S. Godinho /     J. S. Barone</a:t>
            </a:r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79A9E3F8-8E3D-463C-BBCE-EC881FBF7CC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12883723"/>
              </p:ext>
            </p:extLst>
          </p:nvPr>
        </p:nvGraphicFramePr>
        <p:xfrm>
          <a:off x="1075828" y="2276801"/>
          <a:ext cx="6992343" cy="16552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850" name="Acrobat Document" r:id="rId4" imgW="4305156" imgH="1019104" progId="AcroExch.Document.DC">
                  <p:embed/>
                </p:oleObj>
              </mc:Choice>
              <mc:Fallback>
                <p:oleObj name="Acrobat Document" r:id="rId4" imgW="4305156" imgH="1019104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075828" y="2276801"/>
                        <a:ext cx="6992343" cy="165526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26452249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237312"/>
            <a:ext cx="9144000" cy="365125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Química Analítica Quantitativa Elementar – Nivaldo </a:t>
            </a:r>
            <a:r>
              <a:rPr lang="pt-BR" sz="1550" dirty="0" err="1">
                <a:solidFill>
                  <a:schemeClr val="bg1">
                    <a:lumMod val="65000"/>
                  </a:schemeClr>
                </a:solidFill>
              </a:rPr>
              <a:t>Baccan</a:t>
            </a: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 / J. C. de Andrade / O. E. S. Godinho /     J. S. Barone</a:t>
            </a:r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56994CA6-C8E2-49CC-991A-6296066EFE0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74286858"/>
              </p:ext>
            </p:extLst>
          </p:nvPr>
        </p:nvGraphicFramePr>
        <p:xfrm>
          <a:off x="1209409" y="1988840"/>
          <a:ext cx="6725181" cy="1938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874" name="Acrobat Document" r:id="rId4" imgW="4362282" imgH="1257087" progId="AcroExch.Document.DC">
                  <p:embed/>
                </p:oleObj>
              </mc:Choice>
              <mc:Fallback>
                <p:oleObj name="Acrobat Document" r:id="rId4" imgW="4362282" imgH="1257087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209409" y="1988840"/>
                        <a:ext cx="6725181" cy="19382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33139857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237312"/>
            <a:ext cx="9144000" cy="365125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Química Analítica Quantitativa Elementar – Nivaldo </a:t>
            </a:r>
            <a:r>
              <a:rPr lang="pt-BR" sz="1550" dirty="0" err="1">
                <a:solidFill>
                  <a:schemeClr val="bg1">
                    <a:lumMod val="65000"/>
                  </a:schemeClr>
                </a:solidFill>
              </a:rPr>
              <a:t>Baccan</a:t>
            </a: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 / J. C. de Andrade / O. E. S. Godinho /     J. S. Barone</a:t>
            </a:r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3842BAF7-7A93-49A3-AEDE-6007CE8244C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51274432"/>
              </p:ext>
            </p:extLst>
          </p:nvPr>
        </p:nvGraphicFramePr>
        <p:xfrm>
          <a:off x="1447995" y="868272"/>
          <a:ext cx="6248009" cy="39329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898" name="Acrobat Document" r:id="rId4" imgW="4524075" imgH="2847733" progId="AcroExch.Document.DC">
                  <p:embed/>
                </p:oleObj>
              </mc:Choice>
              <mc:Fallback>
                <p:oleObj name="Acrobat Document" r:id="rId4" imgW="4524075" imgH="2847733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47995" y="868272"/>
                        <a:ext cx="6248009" cy="39329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719093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237312"/>
            <a:ext cx="9144000" cy="365125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Química Analítica Quantitativa Elementar – Nivaldo </a:t>
            </a:r>
            <a:r>
              <a:rPr lang="pt-BR" sz="1550" dirty="0" err="1">
                <a:solidFill>
                  <a:schemeClr val="bg1">
                    <a:lumMod val="65000"/>
                  </a:schemeClr>
                </a:solidFill>
              </a:rPr>
              <a:t>Baccan</a:t>
            </a: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 / J. C. de Andrade / O. E. S. Godinho /     J. S. Barone</a:t>
            </a:r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FA28B0AD-F384-4732-B708-027E8E4D310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77854556"/>
              </p:ext>
            </p:extLst>
          </p:nvPr>
        </p:nvGraphicFramePr>
        <p:xfrm>
          <a:off x="2159447" y="397961"/>
          <a:ext cx="4896544" cy="38231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7" name="Acrobat Document" r:id="rId4" imgW="3171454" imgH="2476173" progId="AcroExch.Document.DC">
                  <p:embed/>
                </p:oleObj>
              </mc:Choice>
              <mc:Fallback>
                <p:oleObj name="Acrobat Document" r:id="rId4" imgW="3171454" imgH="2476173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59447" y="397961"/>
                        <a:ext cx="4896544" cy="382312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CaixaDeTexto 2">
            <a:extLst>
              <a:ext uri="{FF2B5EF4-FFF2-40B4-BE49-F238E27FC236}">
                <a16:creationId xmlns:a16="http://schemas.microsoft.com/office/drawing/2014/main" id="{3269FED3-D49C-4C9C-95F5-9098492EDEDB}"/>
              </a:ext>
            </a:extLst>
          </p:cNvPr>
          <p:cNvSpPr txBox="1"/>
          <p:nvPr/>
        </p:nvSpPr>
        <p:spPr>
          <a:xfrm>
            <a:off x="3983157" y="4221088"/>
            <a:ext cx="12491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Tabela 1.2</a:t>
            </a:r>
          </a:p>
        </p:txBody>
      </p:sp>
    </p:spTree>
    <p:extLst>
      <p:ext uri="{BB962C8B-B14F-4D97-AF65-F5344CB8AC3E}">
        <p14:creationId xmlns:p14="http://schemas.microsoft.com/office/powerpoint/2010/main" val="3768825808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237312"/>
            <a:ext cx="9144000" cy="365125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Química Analítica Quantitativa Elementar – Nivaldo </a:t>
            </a:r>
            <a:r>
              <a:rPr lang="pt-BR" sz="1550" dirty="0" err="1">
                <a:solidFill>
                  <a:schemeClr val="bg1">
                    <a:lumMod val="65000"/>
                  </a:schemeClr>
                </a:solidFill>
              </a:rPr>
              <a:t>Baccan</a:t>
            </a: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 / J. C. de Andrade / O. E. S. Godinho /     J. S. Barone</a:t>
            </a:r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92B72C47-6087-4DF2-8766-00C60E5899B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33614623"/>
              </p:ext>
            </p:extLst>
          </p:nvPr>
        </p:nvGraphicFramePr>
        <p:xfrm>
          <a:off x="1207461" y="1441792"/>
          <a:ext cx="6729078" cy="28513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22" name="Acrobat Document" r:id="rId4" imgW="3933645" imgH="1666648" progId="AcroExch.Document.DC">
                  <p:embed/>
                </p:oleObj>
              </mc:Choice>
              <mc:Fallback>
                <p:oleObj name="Acrobat Document" r:id="rId4" imgW="3933645" imgH="1666648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207461" y="1441792"/>
                        <a:ext cx="6729078" cy="28513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04633277"/>
      </p:ext>
    </p:extLst>
  </p:cSld>
  <p:clrMapOvr>
    <a:masterClrMapping/>
  </p:clrMapOvr>
</p:sld>
</file>

<file path=ppt/theme/theme1.xml><?xml version="1.0" encoding="utf-8"?>
<a:theme xmlns:a="http://schemas.openxmlformats.org/drawingml/2006/main" name="Modelo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 Clássico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Modelo</Template>
  <TotalTime>224</TotalTime>
  <Words>3757</Words>
  <Application>Microsoft Office PowerPoint</Application>
  <PresentationFormat>Apresentação na tela (4:3)</PresentationFormat>
  <Paragraphs>314</Paragraphs>
  <Slides>90</Slides>
  <Notes>90</Notes>
  <HiddenSlides>0</HiddenSlides>
  <MMClips>0</MMClips>
  <ScaleCrop>false</ScaleCrop>
  <HeadingPairs>
    <vt:vector size="8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1</vt:i4>
      </vt:variant>
      <vt:variant>
        <vt:lpstr>Títulos de slides</vt:lpstr>
      </vt:variant>
      <vt:variant>
        <vt:i4>90</vt:i4>
      </vt:variant>
    </vt:vector>
  </HeadingPairs>
  <TitlesOfParts>
    <vt:vector size="95" baseType="lpstr">
      <vt:lpstr>Arial</vt:lpstr>
      <vt:lpstr>Calibri</vt:lpstr>
      <vt:lpstr>Times New Roman</vt:lpstr>
      <vt:lpstr>Modelo</vt:lpstr>
      <vt:lpstr>Adobe Acrobat Document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Cleide</dc:creator>
  <cp:lastModifiedBy>Danny</cp:lastModifiedBy>
  <cp:revision>24</cp:revision>
  <dcterms:created xsi:type="dcterms:W3CDTF">2013-06-16T16:22:36Z</dcterms:created>
  <dcterms:modified xsi:type="dcterms:W3CDTF">2018-09-24T21:42:47Z</dcterms:modified>
</cp:coreProperties>
</file>