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9"/>
  </p:notesMasterIdLst>
  <p:handoutMasterIdLst>
    <p:handoutMasterId r:id="rId180"/>
  </p:handoutMasterIdLst>
  <p:sldIdLst>
    <p:sldId id="1212" r:id="rId2"/>
    <p:sldId id="268" r:id="rId3"/>
    <p:sldId id="921" r:id="rId4"/>
    <p:sldId id="924" r:id="rId5"/>
    <p:sldId id="1216" r:id="rId6"/>
    <p:sldId id="1215" r:id="rId7"/>
    <p:sldId id="1214" r:id="rId8"/>
    <p:sldId id="1222" r:id="rId9"/>
    <p:sldId id="1221" r:id="rId10"/>
    <p:sldId id="1223" r:id="rId11"/>
    <p:sldId id="1219" r:id="rId12"/>
    <p:sldId id="1218" r:id="rId13"/>
    <p:sldId id="1224" r:id="rId14"/>
    <p:sldId id="1225" r:id="rId15"/>
    <p:sldId id="1226" r:id="rId16"/>
    <p:sldId id="1227" r:id="rId17"/>
    <p:sldId id="1228" r:id="rId18"/>
    <p:sldId id="1229" r:id="rId19"/>
    <p:sldId id="1230" r:id="rId20"/>
    <p:sldId id="1231" r:id="rId21"/>
    <p:sldId id="1232" r:id="rId22"/>
    <p:sldId id="1233" r:id="rId23"/>
    <p:sldId id="1234" r:id="rId24"/>
    <p:sldId id="1235" r:id="rId25"/>
    <p:sldId id="1236" r:id="rId26"/>
    <p:sldId id="1237" r:id="rId27"/>
    <p:sldId id="1240" r:id="rId28"/>
    <p:sldId id="1239" r:id="rId29"/>
    <p:sldId id="1241" r:id="rId30"/>
    <p:sldId id="1242" r:id="rId31"/>
    <p:sldId id="1243" r:id="rId32"/>
    <p:sldId id="1244" r:id="rId33"/>
    <p:sldId id="1245" r:id="rId34"/>
    <p:sldId id="1246" r:id="rId35"/>
    <p:sldId id="1247" r:id="rId36"/>
    <p:sldId id="1249" r:id="rId37"/>
    <p:sldId id="1217" r:id="rId38"/>
    <p:sldId id="1252" r:id="rId39"/>
    <p:sldId id="1253" r:id="rId40"/>
    <p:sldId id="1254" r:id="rId41"/>
    <p:sldId id="1255" r:id="rId42"/>
    <p:sldId id="1256" r:id="rId43"/>
    <p:sldId id="1257" r:id="rId44"/>
    <p:sldId id="1260" r:id="rId45"/>
    <p:sldId id="1259" r:id="rId46"/>
    <p:sldId id="1261" r:id="rId47"/>
    <p:sldId id="1262" r:id="rId48"/>
    <p:sldId id="1263" r:id="rId49"/>
    <p:sldId id="1264" r:id="rId50"/>
    <p:sldId id="1265" r:id="rId51"/>
    <p:sldId id="1266" r:id="rId52"/>
    <p:sldId id="1269" r:id="rId53"/>
    <p:sldId id="1268" r:id="rId54"/>
    <p:sldId id="1270" r:id="rId55"/>
    <p:sldId id="1271" r:id="rId56"/>
    <p:sldId id="1272" r:id="rId57"/>
    <p:sldId id="1273" r:id="rId58"/>
    <p:sldId id="1274" r:id="rId59"/>
    <p:sldId id="1275" r:id="rId60"/>
    <p:sldId id="1276" r:id="rId61"/>
    <p:sldId id="1277" r:id="rId62"/>
    <p:sldId id="1278" r:id="rId63"/>
    <p:sldId id="1279" r:id="rId64"/>
    <p:sldId id="1282" r:id="rId65"/>
    <p:sldId id="1281" r:id="rId66"/>
    <p:sldId id="1283" r:id="rId67"/>
    <p:sldId id="1284" r:id="rId68"/>
    <p:sldId id="1251" r:id="rId69"/>
    <p:sldId id="1285" r:id="rId70"/>
    <p:sldId id="1286" r:id="rId71"/>
    <p:sldId id="1287" r:id="rId72"/>
    <p:sldId id="1288" r:id="rId73"/>
    <p:sldId id="1289" r:id="rId74"/>
    <p:sldId id="1290" r:id="rId75"/>
    <p:sldId id="1291" r:id="rId76"/>
    <p:sldId id="1292" r:id="rId77"/>
    <p:sldId id="1293" r:id="rId78"/>
    <p:sldId id="1294" r:id="rId79"/>
    <p:sldId id="1295" r:id="rId80"/>
    <p:sldId id="1296" r:id="rId81"/>
    <p:sldId id="1250" r:id="rId82"/>
    <p:sldId id="1297" r:id="rId83"/>
    <p:sldId id="1298" r:id="rId84"/>
    <p:sldId id="1299" r:id="rId85"/>
    <p:sldId id="1302" r:id="rId86"/>
    <p:sldId id="1304" r:id="rId87"/>
    <p:sldId id="1307" r:id="rId88"/>
    <p:sldId id="1308" r:id="rId89"/>
    <p:sldId id="1309" r:id="rId90"/>
    <p:sldId id="1311" r:id="rId91"/>
    <p:sldId id="1312" r:id="rId92"/>
    <p:sldId id="1313" r:id="rId93"/>
    <p:sldId id="1315" r:id="rId94"/>
    <p:sldId id="1314" r:id="rId95"/>
    <p:sldId id="1316" r:id="rId96"/>
    <p:sldId id="1317" r:id="rId97"/>
    <p:sldId id="1318" r:id="rId98"/>
    <p:sldId id="1319" r:id="rId99"/>
    <p:sldId id="1320" r:id="rId100"/>
    <p:sldId id="1322" r:id="rId101"/>
    <p:sldId id="1323" r:id="rId102"/>
    <p:sldId id="1324" r:id="rId103"/>
    <p:sldId id="1325" r:id="rId104"/>
    <p:sldId id="1321" r:id="rId105"/>
    <p:sldId id="1327" r:id="rId106"/>
    <p:sldId id="1326" r:id="rId107"/>
    <p:sldId id="1328" r:id="rId108"/>
    <p:sldId id="1305" r:id="rId109"/>
    <p:sldId id="1329" r:id="rId110"/>
    <p:sldId id="1330" r:id="rId111"/>
    <p:sldId id="1331" r:id="rId112"/>
    <p:sldId id="1332" r:id="rId113"/>
    <p:sldId id="1333" r:id="rId114"/>
    <p:sldId id="1334" r:id="rId115"/>
    <p:sldId id="1335" r:id="rId116"/>
    <p:sldId id="1303" r:id="rId117"/>
    <p:sldId id="1338" r:id="rId118"/>
    <p:sldId id="1337" r:id="rId119"/>
    <p:sldId id="1339" r:id="rId120"/>
    <p:sldId id="1340" r:id="rId121"/>
    <p:sldId id="1341" r:id="rId122"/>
    <p:sldId id="1342" r:id="rId123"/>
    <p:sldId id="1343" r:id="rId124"/>
    <p:sldId id="1344" r:id="rId125"/>
    <p:sldId id="1345" r:id="rId126"/>
    <p:sldId id="1346" r:id="rId127"/>
    <p:sldId id="1347" r:id="rId128"/>
    <p:sldId id="1348" r:id="rId129"/>
    <p:sldId id="1349" r:id="rId130"/>
    <p:sldId id="1350" r:id="rId131"/>
    <p:sldId id="1351" r:id="rId132"/>
    <p:sldId id="1352" r:id="rId133"/>
    <p:sldId id="1353" r:id="rId134"/>
    <p:sldId id="1301" r:id="rId135"/>
    <p:sldId id="1354" r:id="rId136"/>
    <p:sldId id="1300" r:id="rId137"/>
    <p:sldId id="1358" r:id="rId138"/>
    <p:sldId id="1359" r:id="rId139"/>
    <p:sldId id="1360" r:id="rId140"/>
    <p:sldId id="1361" r:id="rId141"/>
    <p:sldId id="1362" r:id="rId142"/>
    <p:sldId id="1363" r:id="rId143"/>
    <p:sldId id="1364" r:id="rId144"/>
    <p:sldId id="1365" r:id="rId145"/>
    <p:sldId id="1357" r:id="rId146"/>
    <p:sldId id="1356" r:id="rId147"/>
    <p:sldId id="1355" r:id="rId148"/>
    <p:sldId id="1367" r:id="rId149"/>
    <p:sldId id="1366" r:id="rId150"/>
    <p:sldId id="1369" r:id="rId151"/>
    <p:sldId id="1370" r:id="rId152"/>
    <p:sldId id="1371" r:id="rId153"/>
    <p:sldId id="1368" r:id="rId154"/>
    <p:sldId id="1372" r:id="rId155"/>
    <p:sldId id="1373" r:id="rId156"/>
    <p:sldId id="1378" r:id="rId157"/>
    <p:sldId id="1377" r:id="rId158"/>
    <p:sldId id="1379" r:id="rId159"/>
    <p:sldId id="1380" r:id="rId160"/>
    <p:sldId id="1381" r:id="rId161"/>
    <p:sldId id="1382" r:id="rId162"/>
    <p:sldId id="1383" r:id="rId163"/>
    <p:sldId id="1384" r:id="rId164"/>
    <p:sldId id="1385" r:id="rId165"/>
    <p:sldId id="1386" r:id="rId166"/>
    <p:sldId id="1387" r:id="rId167"/>
    <p:sldId id="1388" r:id="rId168"/>
    <p:sldId id="1389" r:id="rId169"/>
    <p:sldId id="1390" r:id="rId170"/>
    <p:sldId id="1391" r:id="rId171"/>
    <p:sldId id="1392" r:id="rId172"/>
    <p:sldId id="1393" r:id="rId173"/>
    <p:sldId id="1396" r:id="rId174"/>
    <p:sldId id="1397" r:id="rId175"/>
    <p:sldId id="1401" r:id="rId176"/>
    <p:sldId id="1402" r:id="rId177"/>
    <p:sldId id="1400" r:id="rId178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660"/>
  </p:normalViewPr>
  <p:slideViewPr>
    <p:cSldViewPr>
      <p:cViewPr>
        <p:scale>
          <a:sx n="40" d="100"/>
          <a:sy n="40" d="100"/>
        </p:scale>
        <p:origin x="-2693" y="-10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13/08/2013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13/08/2013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xmlns="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445" y="692696"/>
            <a:ext cx="6300547" cy="39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038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951" y="404664"/>
            <a:ext cx="4781535" cy="44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17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832648" cy="34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22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513" y="620688"/>
            <a:ext cx="6452411" cy="39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17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258" y="620688"/>
            <a:ext cx="6302922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75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905" y="423592"/>
            <a:ext cx="3929628" cy="416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14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2800" dirty="0"/>
              <a:t>EFEITOS DINÂMICOS </a:t>
            </a:r>
            <a:r>
              <a:rPr lang="pt-BR" sz="2800" dirty="0" smtClean="0"/>
              <a:t>DO MOVIMENTO </a:t>
            </a:r>
          </a:p>
          <a:p>
            <a:pPr algn="ctr" eaLnBrk="1" hangingPunct="1"/>
            <a:r>
              <a:rPr lang="pt-BR" sz="2800" dirty="0" smtClean="0"/>
              <a:t>DE PESSOAS SOBRE </a:t>
            </a:r>
            <a:r>
              <a:rPr lang="pt-BR" sz="2800" dirty="0"/>
              <a:t>ESTRUTURAS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54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507" y="476672"/>
            <a:ext cx="733922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65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061" y="1052736"/>
            <a:ext cx="6799316" cy="237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0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887815" cy="37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8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168" y="656965"/>
            <a:ext cx="708310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2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566223" cy="256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152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615" y="277867"/>
            <a:ext cx="5629660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40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643" y="548680"/>
            <a:ext cx="5940152" cy="404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90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369" y="332656"/>
            <a:ext cx="6272699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74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985" y="260648"/>
            <a:ext cx="6931467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98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237" y="548680"/>
            <a:ext cx="6026963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33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775773" cy="4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90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387" y="620688"/>
            <a:ext cx="5656403" cy="408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44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 eaLnBrk="1" hangingPunct="1"/>
            <a:r>
              <a:rPr lang="pt-BR" sz="2800" dirty="0"/>
              <a:t>EFEITO DE SISMOS</a:t>
            </a:r>
          </a:p>
          <a:p>
            <a:pPr algn="ctr" eaLnBrk="1" hangingPunct="1"/>
            <a:r>
              <a:rPr lang="pt-BR" sz="2800" dirty="0"/>
              <a:t>SOBRE ESTRUTURAS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76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147" y="620688"/>
            <a:ext cx="605714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482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803" y="332656"/>
            <a:ext cx="5485831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28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236" y="764704"/>
            <a:ext cx="6382966" cy="33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98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5987" y="476672"/>
            <a:ext cx="6323463" cy="387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97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629" y="332656"/>
            <a:ext cx="7040179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09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991" y="692696"/>
            <a:ext cx="6253456" cy="390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2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940" y="620688"/>
            <a:ext cx="6161558" cy="383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49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000" y="404664"/>
            <a:ext cx="6059438" cy="425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81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060" y="548680"/>
            <a:ext cx="770931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2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86995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16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442" y="341836"/>
            <a:ext cx="4234553" cy="41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29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36" y="251236"/>
            <a:ext cx="4279709" cy="58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7047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529778"/>
            <a:ext cx="3919379" cy="55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2250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3947" y="836712"/>
            <a:ext cx="4407544" cy="357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66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95" y="275469"/>
            <a:ext cx="4231576" cy="58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0148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0993"/>
            <a:ext cx="4706822" cy="587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3607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251" y="563879"/>
            <a:ext cx="4443999" cy="557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41670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4286"/>
            <a:ext cx="4626163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2515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5071266" cy="43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14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1" y="692696"/>
            <a:ext cx="8105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44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186" y="836712"/>
            <a:ext cx="7356952" cy="212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37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90" y="908720"/>
            <a:ext cx="812884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79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7960"/>
            <a:ext cx="3877581" cy="542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3618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41" y="908720"/>
            <a:ext cx="7699756" cy="260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59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304" y="620688"/>
            <a:ext cx="5158830" cy="37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62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263" y="742950"/>
            <a:ext cx="7528911" cy="24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58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756029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52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790861"/>
            <a:ext cx="7764794" cy="25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4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7349"/>
            <a:ext cx="371491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9265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431" y="338864"/>
            <a:ext cx="5892576" cy="42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80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530" y="260648"/>
            <a:ext cx="735637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40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40" y="612405"/>
            <a:ext cx="4898191" cy="523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1617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233" y="260648"/>
            <a:ext cx="5732971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12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303" y="980728"/>
            <a:ext cx="71788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31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83" y="692696"/>
            <a:ext cx="706447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18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980" y="332656"/>
            <a:ext cx="6607478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40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5299163" cy="43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9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8060"/>
            <a:ext cx="647506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11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767" y="385425"/>
            <a:ext cx="6296385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19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824" y="908720"/>
            <a:ext cx="8363989" cy="28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88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399" y="1124744"/>
            <a:ext cx="741663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19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40" y="751602"/>
            <a:ext cx="8302224" cy="274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30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/>
              <a:t>ANEXO </a:t>
            </a:r>
            <a:r>
              <a:rPr lang="pt-BR" sz="2800" dirty="0" smtClean="0"/>
              <a:t>A</a:t>
            </a:r>
          </a:p>
          <a:p>
            <a:pPr algn="ctr" eaLnBrk="1" hangingPunct="1"/>
            <a:r>
              <a:rPr lang="pt-BR" sz="2800" dirty="0"/>
              <a:t>NOÇÕES SOBRE O MÉTODO</a:t>
            </a:r>
          </a:p>
          <a:p>
            <a:pPr algn="ctr" eaLnBrk="1" hangingPunct="1"/>
            <a:r>
              <a:rPr lang="pt-BR" sz="2800" dirty="0"/>
              <a:t>DOS ELEMENTOS FINITOS EM</a:t>
            </a:r>
          </a:p>
          <a:p>
            <a:pPr algn="ctr" eaLnBrk="1" hangingPunct="1"/>
            <a:r>
              <a:rPr lang="pt-BR" sz="2800" dirty="0"/>
              <a:t>DINÂMICA DE ESTRUTURAS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10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620688"/>
            <a:ext cx="8191499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75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1" y="692696"/>
            <a:ext cx="8072436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52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224" y="476672"/>
            <a:ext cx="6598990" cy="36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57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75512"/>
            <a:ext cx="583418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86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07" y="500063"/>
            <a:ext cx="8124824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06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2" y="692696"/>
            <a:ext cx="8105774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46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890" y="777280"/>
            <a:ext cx="630165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63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88" y="764704"/>
            <a:ext cx="80724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82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488" y="764704"/>
            <a:ext cx="708446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94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02" y="764704"/>
            <a:ext cx="8120061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725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1" y="727176"/>
            <a:ext cx="8105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29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" y="332656"/>
            <a:ext cx="8015288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44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913" y="747714"/>
            <a:ext cx="7567612" cy="24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2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2" y="980728"/>
            <a:ext cx="8105773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50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223" y="568080"/>
            <a:ext cx="693499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1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405" y="980728"/>
            <a:ext cx="7200627" cy="23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82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876" y="1018637"/>
            <a:ext cx="7707685" cy="25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24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806" y="764704"/>
            <a:ext cx="6381825" cy="27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64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548" y="980728"/>
            <a:ext cx="5110342" cy="331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61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6165801" cy="403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10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/>
              <a:t>ANEXO </a:t>
            </a:r>
            <a:r>
              <a:rPr lang="pt-BR" sz="2800" dirty="0" smtClean="0"/>
              <a:t>B</a:t>
            </a:r>
          </a:p>
          <a:p>
            <a:pPr algn="ctr" eaLnBrk="1" hangingPunct="1"/>
            <a:r>
              <a:rPr lang="pt-BR" sz="2800" dirty="0"/>
              <a:t>PRINCIPAIS </a:t>
            </a:r>
            <a:r>
              <a:rPr lang="pt-BR" sz="2800" dirty="0" smtClean="0"/>
              <a:t>MÉTODOS NUMÉRICOS </a:t>
            </a:r>
            <a:r>
              <a:rPr lang="pt-BR" sz="2800" dirty="0"/>
              <a:t>UTILIZADOS </a:t>
            </a:r>
            <a:r>
              <a:rPr lang="pt-BR" sz="2800" dirty="0" smtClean="0"/>
              <a:t>NA DINÂMICA </a:t>
            </a:r>
            <a:r>
              <a:rPr lang="pt-BR" sz="2800" dirty="0"/>
              <a:t>LINEAR DE ESTRUTURAS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23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/>
              <a:t>ANEXO </a:t>
            </a:r>
            <a:r>
              <a:rPr lang="pt-BR" sz="2800" dirty="0" smtClean="0"/>
              <a:t>C</a:t>
            </a:r>
          </a:p>
          <a:p>
            <a:pPr algn="ctr" eaLnBrk="1" hangingPunct="1"/>
            <a:r>
              <a:rPr lang="pt-BR" sz="2800" dirty="0"/>
              <a:t>DECOMPOSIÇÃO </a:t>
            </a:r>
            <a:r>
              <a:rPr lang="pt-BR" sz="2800" dirty="0" smtClean="0"/>
              <a:t>DE CARREGAMENTOS </a:t>
            </a:r>
            <a:r>
              <a:rPr lang="pt-BR" sz="2800" dirty="0"/>
              <a:t>PELA </a:t>
            </a:r>
            <a:r>
              <a:rPr lang="pt-BR" sz="2800" dirty="0" smtClean="0"/>
              <a:t>ANÁLISE DE </a:t>
            </a:r>
            <a:r>
              <a:rPr lang="pt-BR" sz="2800" dirty="0"/>
              <a:t>FOURIER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1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913" y="620688"/>
            <a:ext cx="617361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43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158" y="620688"/>
            <a:ext cx="646312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18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877" y="476672"/>
            <a:ext cx="4715683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42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m 5" descr="capa bioetanol s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332656"/>
            <a:ext cx="532458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501004" cy="43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07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669" y="836712"/>
            <a:ext cx="6312099" cy="322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4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266" y="908720"/>
            <a:ext cx="6704906" cy="242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9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192" y="764704"/>
            <a:ext cx="7175054" cy="277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00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370" y="764704"/>
            <a:ext cx="645669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80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5024" y="620688"/>
            <a:ext cx="5918151" cy="39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41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590" y="548680"/>
            <a:ext cx="6314257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24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2800" dirty="0"/>
              <a:t>MODELOS COM VÁRIOS</a:t>
            </a:r>
          </a:p>
          <a:p>
            <a:pPr algn="ctr" eaLnBrk="1" hangingPunct="1"/>
            <a:r>
              <a:rPr lang="pt-BR" sz="2800" dirty="0"/>
              <a:t>GRAUS DE LIBERDADE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9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549" y="482817"/>
            <a:ext cx="6748339" cy="380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00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551" y="692696"/>
            <a:ext cx="66103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50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I</a:t>
            </a:r>
          </a:p>
          <a:p>
            <a:pPr algn="ctr" eaLnBrk="1" hangingPunct="1"/>
            <a:r>
              <a:rPr lang="pt-BR" sz="2800" dirty="0" smtClean="0"/>
              <a:t>INTRODUÇÃO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921434" cy="291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75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833" y="476672"/>
            <a:ext cx="7125772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44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976" y="778388"/>
            <a:ext cx="698148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68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515" y="710363"/>
            <a:ext cx="6946407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20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918151" cy="286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17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563" y="764704"/>
            <a:ext cx="7342312" cy="35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4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2800" dirty="0"/>
              <a:t>SUSPENSÕES </a:t>
            </a:r>
            <a:r>
              <a:rPr lang="pt-BR" sz="2800" dirty="0" smtClean="0"/>
              <a:t>DE EQUIPAMENTOS</a:t>
            </a:r>
            <a:r>
              <a:rPr lang="pt-BR" sz="2800" dirty="0"/>
              <a:t>:</a:t>
            </a:r>
          </a:p>
          <a:p>
            <a:pPr algn="ctr" eaLnBrk="1" hangingPunct="1"/>
            <a:r>
              <a:rPr lang="pt-BR" sz="2800" dirty="0"/>
              <a:t>TRANSMISSIBILIDADE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38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143" y="825091"/>
            <a:ext cx="6563151" cy="21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2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13525"/>
            <a:ext cx="4833799" cy="37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21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945576" cy="4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27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2976" y="548680"/>
            <a:ext cx="5729486" cy="405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490" y="836712"/>
            <a:ext cx="5880457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40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03572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51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8" y="548680"/>
            <a:ext cx="7662862" cy="346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54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393" y="836712"/>
            <a:ext cx="5938652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95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2800" dirty="0"/>
              <a:t>FUNDAÇÕES DE</a:t>
            </a:r>
          </a:p>
          <a:p>
            <a:pPr algn="ctr" eaLnBrk="1" hangingPunct="1"/>
            <a:r>
              <a:rPr lang="pt-BR" sz="2800" dirty="0"/>
              <a:t>MÁQUINAS ROTATIVAS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14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822" y="332656"/>
            <a:ext cx="525379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6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891" y="188640"/>
            <a:ext cx="4071656" cy="456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32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4094614" cy="44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10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364" y="225784"/>
            <a:ext cx="4264974" cy="444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29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854" y="542607"/>
            <a:ext cx="7241729" cy="37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24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426" y="836712"/>
            <a:ext cx="5076585" cy="35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55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390217" cy="381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03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020372" cy="309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53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2800" dirty="0"/>
              <a:t>FUNDAÇÕES DE</a:t>
            </a:r>
          </a:p>
          <a:p>
            <a:pPr algn="ctr" eaLnBrk="1" hangingPunct="1"/>
            <a:r>
              <a:rPr lang="pt-BR" sz="2800" dirty="0"/>
              <a:t>MÁQUINAS DE IMPACTO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57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871" y="404664"/>
            <a:ext cx="6735695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86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31" y="620688"/>
            <a:ext cx="810577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75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" y="764704"/>
            <a:ext cx="8086723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0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220" y="730899"/>
            <a:ext cx="7426997" cy="2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18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20" y="764704"/>
            <a:ext cx="7671197" cy="22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98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2556" y="692696"/>
            <a:ext cx="5990325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688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342" y="620688"/>
            <a:ext cx="5336754" cy="373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6176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84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4607"/>
            <a:ext cx="587766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11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028205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49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84452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65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597345" cy="33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04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2800" dirty="0"/>
              <a:t>O EFEITO </a:t>
            </a:r>
            <a:r>
              <a:rPr lang="pt-BR" sz="2800" dirty="0" smtClean="0"/>
              <a:t>DINÂMICO DO </a:t>
            </a:r>
            <a:r>
              <a:rPr lang="pt-BR" sz="2800" dirty="0"/>
              <a:t>VENTO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SOBRE ESTRUTURAS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2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284" y="404664"/>
            <a:ext cx="4801673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228184" y="548682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9043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5540" y="476672"/>
            <a:ext cx="5884358" cy="40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02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773" y="99435"/>
            <a:ext cx="4801892" cy="465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8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196" y="582639"/>
            <a:ext cx="6809061" cy="377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94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475" y="548680"/>
            <a:ext cx="4262487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2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539" y="764704"/>
            <a:ext cx="7790359" cy="214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12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050" y="404664"/>
            <a:ext cx="6959337" cy="412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23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589" y="836712"/>
            <a:ext cx="7696259" cy="21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158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117" y="476672"/>
            <a:ext cx="7003204" cy="38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1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7143" y="188640"/>
            <a:ext cx="432115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93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7635"/>
            <a:ext cx="4248472" cy="449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32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7627" y="476672"/>
            <a:ext cx="4220184" cy="397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05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788123" cy="370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51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8609" y="764704"/>
            <a:ext cx="5118219" cy="367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53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962" y="692696"/>
            <a:ext cx="6719513" cy="36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92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631" y="908720"/>
            <a:ext cx="6134175" cy="265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57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2800" dirty="0"/>
              <a:t>MODELOS DE UM GRAU</a:t>
            </a:r>
          </a:p>
          <a:p>
            <a:pPr algn="ctr" eaLnBrk="1" hangingPunct="1"/>
            <a:r>
              <a:rPr lang="pt-BR" sz="2800" dirty="0"/>
              <a:t>DE LIBERDADE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38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616534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0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428" y="764704"/>
            <a:ext cx="6910582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79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9853"/>
            <a:ext cx="6383939" cy="45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28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2220" y="218764"/>
            <a:ext cx="5950998" cy="45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80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787" y="908720"/>
            <a:ext cx="6159864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86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38" y="182054"/>
            <a:ext cx="4178181" cy="593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29329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7"/>
            <a:ext cx="4170058" cy="58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8733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23" y="324516"/>
            <a:ext cx="4475159" cy="581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14562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11" y="460447"/>
            <a:ext cx="4607719" cy="573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0562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836" y="476672"/>
            <a:ext cx="4257883" cy="580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12160" y="577960"/>
            <a:ext cx="2160240" cy="53285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</p:spTree>
    <p:extLst>
      <p:ext uri="{BB962C8B-B14F-4D97-AF65-F5344CB8AC3E}">
        <p14:creationId xmlns:p14="http://schemas.microsoft.com/office/powerpoint/2010/main" xmlns="" val="36848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757" y="548680"/>
            <a:ext cx="6613924" cy="405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27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953" y="620688"/>
            <a:ext cx="4769532" cy="373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20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571" y="557683"/>
            <a:ext cx="78142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58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872" y="548680"/>
            <a:ext cx="6775693" cy="37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3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781373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Introdução à Dinâmica das Estruturas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para a Engenharia Civil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 </a:t>
            </a:r>
            <a:endParaRPr lang="pt-BR" sz="40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3143249"/>
            <a:ext cx="764381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2800" dirty="0"/>
              <a:t>ANÁLISE </a:t>
            </a:r>
            <a:r>
              <a:rPr lang="pt-BR" sz="2800" dirty="0" smtClean="0"/>
              <a:t>DINÂMICA DE </a:t>
            </a:r>
            <a:r>
              <a:rPr lang="pt-BR" sz="2800" dirty="0"/>
              <a:t>ESTRUTURAS </a:t>
            </a:r>
            <a:endParaRPr lang="pt-BR" sz="2800" dirty="0" smtClean="0"/>
          </a:p>
          <a:p>
            <a:pPr algn="ctr" eaLnBrk="1" hangingPunct="1"/>
            <a:r>
              <a:rPr lang="pt-BR" sz="2800" dirty="0" smtClean="0"/>
              <a:t>SOB EXCITAÇÃO </a:t>
            </a:r>
            <a:r>
              <a:rPr lang="pt-BR" sz="2800" dirty="0"/>
              <a:t>ALEATÓRIA</a:t>
            </a:r>
          </a:p>
          <a:p>
            <a:pPr algn="ctr" eaLnBrk="1" hangingPunct="1"/>
            <a:r>
              <a:rPr lang="pt-BR" sz="2800" dirty="0"/>
              <a:t>DE VENTO: MÉTODO DO</a:t>
            </a:r>
          </a:p>
          <a:p>
            <a:pPr algn="ctr" eaLnBrk="1" hangingPunct="1"/>
            <a:r>
              <a:rPr lang="pt-BR" sz="2800" dirty="0"/>
              <a:t>VENTO SINTÉTICO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33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571" y="622671"/>
            <a:ext cx="5782645" cy="368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58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983" y="548680"/>
            <a:ext cx="5515471" cy="402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91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720091" cy="33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32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5078909" cy="36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88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344" y="332656"/>
            <a:ext cx="5789964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04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 Introdução à Dinâmica das Estruturas - Reyolando M. L. R. F. Brasil / Marcelo Araujo da Silva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192" y="332656"/>
            <a:ext cx="6519053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25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421</TotalTime>
  <Words>6262</Words>
  <Application>Microsoft Office PowerPoint</Application>
  <PresentationFormat>Apresentação na tela (4:3)</PresentationFormat>
  <Paragraphs>620</Paragraphs>
  <Slides>177</Slides>
  <Notes>177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177</vt:i4>
      </vt:variant>
    </vt:vector>
  </HeadingPairs>
  <TitlesOfParts>
    <vt:vector size="178" baseType="lpstr">
      <vt:lpstr>Modelo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Carol</cp:lastModifiedBy>
  <cp:revision>40</cp:revision>
  <dcterms:created xsi:type="dcterms:W3CDTF">2013-06-16T16:22:36Z</dcterms:created>
  <dcterms:modified xsi:type="dcterms:W3CDTF">2013-08-13T14:35:42Z</dcterms:modified>
</cp:coreProperties>
</file>