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9"/>
  </p:notesMasterIdLst>
  <p:handoutMasterIdLst>
    <p:handoutMasterId r:id="rId210"/>
  </p:handoutMasterIdLst>
  <p:sldIdLst>
    <p:sldId id="1212" r:id="rId2"/>
    <p:sldId id="268" r:id="rId3"/>
    <p:sldId id="1379" r:id="rId4"/>
    <p:sldId id="1446" r:id="rId5"/>
    <p:sldId id="1534" r:id="rId6"/>
    <p:sldId id="1535" r:id="rId7"/>
    <p:sldId id="1536" r:id="rId8"/>
    <p:sldId id="1537" r:id="rId9"/>
    <p:sldId id="1538" r:id="rId10"/>
    <p:sldId id="1487" r:id="rId11"/>
    <p:sldId id="1539" r:id="rId12"/>
    <p:sldId id="1540" r:id="rId13"/>
    <p:sldId id="1541" r:id="rId14"/>
    <p:sldId id="1542" r:id="rId15"/>
    <p:sldId id="1545" r:id="rId16"/>
    <p:sldId id="1544" r:id="rId17"/>
    <p:sldId id="1546" r:id="rId18"/>
    <p:sldId id="1549" r:id="rId19"/>
    <p:sldId id="1548" r:id="rId20"/>
    <p:sldId id="1550" r:id="rId21"/>
    <p:sldId id="1551" r:id="rId22"/>
    <p:sldId id="1552" r:id="rId23"/>
    <p:sldId id="1553" r:id="rId24"/>
    <p:sldId id="1554" r:id="rId25"/>
    <p:sldId id="1555" r:id="rId26"/>
    <p:sldId id="1556" r:id="rId27"/>
    <p:sldId id="1488" r:id="rId28"/>
    <p:sldId id="1557" r:id="rId29"/>
    <p:sldId id="1558" r:id="rId30"/>
    <p:sldId id="1489" r:id="rId31"/>
    <p:sldId id="1559" r:id="rId32"/>
    <p:sldId id="1560" r:id="rId33"/>
    <p:sldId id="1561" r:id="rId34"/>
    <p:sldId id="1562" r:id="rId35"/>
    <p:sldId id="1564" r:id="rId36"/>
    <p:sldId id="1565" r:id="rId37"/>
    <p:sldId id="1566" r:id="rId38"/>
    <p:sldId id="1567" r:id="rId39"/>
    <p:sldId id="1568" r:id="rId40"/>
    <p:sldId id="1569" r:id="rId41"/>
    <p:sldId id="1570" r:id="rId42"/>
    <p:sldId id="1571" r:id="rId43"/>
    <p:sldId id="1572" r:id="rId44"/>
    <p:sldId id="1573" r:id="rId45"/>
    <p:sldId id="1574" r:id="rId46"/>
    <p:sldId id="1575" r:id="rId47"/>
    <p:sldId id="1577" r:id="rId48"/>
    <p:sldId id="1578" r:id="rId49"/>
    <p:sldId id="1579" r:id="rId50"/>
    <p:sldId id="1580" r:id="rId51"/>
    <p:sldId id="1581" r:id="rId52"/>
    <p:sldId id="1582" r:id="rId53"/>
    <p:sldId id="1585" r:id="rId54"/>
    <p:sldId id="1584" r:id="rId55"/>
    <p:sldId id="1587" r:id="rId56"/>
    <p:sldId id="1588" r:id="rId57"/>
    <p:sldId id="1589" r:id="rId58"/>
    <p:sldId id="1590" r:id="rId59"/>
    <p:sldId id="1591" r:id="rId60"/>
    <p:sldId id="1594" r:id="rId61"/>
    <p:sldId id="1593" r:id="rId62"/>
    <p:sldId id="1598" r:id="rId63"/>
    <p:sldId id="1599" r:id="rId64"/>
    <p:sldId id="1600" r:id="rId65"/>
    <p:sldId id="1597" r:id="rId66"/>
    <p:sldId id="1602" r:id="rId67"/>
    <p:sldId id="1603" r:id="rId68"/>
    <p:sldId id="1605" r:id="rId69"/>
    <p:sldId id="1606" r:id="rId70"/>
    <p:sldId id="1607" r:id="rId71"/>
    <p:sldId id="1610" r:id="rId72"/>
    <p:sldId id="1609" r:id="rId73"/>
    <p:sldId id="1612" r:id="rId74"/>
    <p:sldId id="1613" r:id="rId75"/>
    <p:sldId id="1614" r:id="rId76"/>
    <p:sldId id="1615" r:id="rId77"/>
    <p:sldId id="1616" r:id="rId78"/>
    <p:sldId id="1617" r:id="rId79"/>
    <p:sldId id="1618" r:id="rId80"/>
    <p:sldId id="1611" r:id="rId81"/>
    <p:sldId id="1619" r:id="rId82"/>
    <p:sldId id="1620" r:id="rId83"/>
    <p:sldId id="1621" r:id="rId84"/>
    <p:sldId id="1622" r:id="rId85"/>
    <p:sldId id="1623" r:id="rId86"/>
    <p:sldId id="1625" r:id="rId87"/>
    <p:sldId id="1628" r:id="rId88"/>
    <p:sldId id="1627" r:id="rId89"/>
    <p:sldId id="1630" r:id="rId90"/>
    <p:sldId id="1631" r:id="rId91"/>
    <p:sldId id="1632" r:id="rId92"/>
    <p:sldId id="1633" r:id="rId93"/>
    <p:sldId id="1629" r:id="rId94"/>
    <p:sldId id="1624" r:id="rId95"/>
    <p:sldId id="1634" r:id="rId96"/>
    <p:sldId id="1635" r:id="rId97"/>
    <p:sldId id="1636" r:id="rId98"/>
    <p:sldId id="1637" r:id="rId99"/>
    <p:sldId id="1638" r:id="rId100"/>
    <p:sldId id="1639" r:id="rId101"/>
    <p:sldId id="1642" r:id="rId102"/>
    <p:sldId id="1641" r:id="rId103"/>
    <p:sldId id="1643" r:id="rId104"/>
    <p:sldId id="1644" r:id="rId105"/>
    <p:sldId id="1645" r:id="rId106"/>
    <p:sldId id="1646" r:id="rId107"/>
    <p:sldId id="1647" r:id="rId108"/>
    <p:sldId id="1648" r:id="rId109"/>
    <p:sldId id="1649" r:id="rId110"/>
    <p:sldId id="1650" r:id="rId111"/>
    <p:sldId id="1651" r:id="rId112"/>
    <p:sldId id="1652" r:id="rId113"/>
    <p:sldId id="1653" r:id="rId114"/>
    <p:sldId id="1654" r:id="rId115"/>
    <p:sldId id="1655" r:id="rId116"/>
    <p:sldId id="1656" r:id="rId117"/>
    <p:sldId id="1657" r:id="rId118"/>
    <p:sldId id="1604" r:id="rId119"/>
    <p:sldId id="1601" r:id="rId120"/>
    <p:sldId id="1658" r:id="rId121"/>
    <p:sldId id="1659" r:id="rId122"/>
    <p:sldId id="1660" r:id="rId123"/>
    <p:sldId id="1661" r:id="rId124"/>
    <p:sldId id="1662" r:id="rId125"/>
    <p:sldId id="1663" r:id="rId126"/>
    <p:sldId id="1664" r:id="rId127"/>
    <p:sldId id="1665" r:id="rId128"/>
    <p:sldId id="1596" r:id="rId129"/>
    <p:sldId id="1666" r:id="rId130"/>
    <p:sldId id="1667" r:id="rId131"/>
    <p:sldId id="1668" r:id="rId132"/>
    <p:sldId id="1669" r:id="rId133"/>
    <p:sldId id="1670" r:id="rId134"/>
    <p:sldId id="1671" r:id="rId135"/>
    <p:sldId id="1672" r:id="rId136"/>
    <p:sldId id="1675" r:id="rId137"/>
    <p:sldId id="1674" r:id="rId138"/>
    <p:sldId id="1676" r:id="rId139"/>
    <p:sldId id="1677" r:id="rId140"/>
    <p:sldId id="1680" r:id="rId141"/>
    <p:sldId id="1679" r:id="rId142"/>
    <p:sldId id="1682" r:id="rId143"/>
    <p:sldId id="1683" r:id="rId144"/>
    <p:sldId id="1685" r:id="rId145"/>
    <p:sldId id="1686" r:id="rId146"/>
    <p:sldId id="1687" r:id="rId147"/>
    <p:sldId id="1688" r:id="rId148"/>
    <p:sldId id="1684" r:id="rId149"/>
    <p:sldId id="1690" r:id="rId150"/>
    <p:sldId id="1691" r:id="rId151"/>
    <p:sldId id="1692" r:id="rId152"/>
    <p:sldId id="1694" r:id="rId153"/>
    <p:sldId id="1695" r:id="rId154"/>
    <p:sldId id="1698" r:id="rId155"/>
    <p:sldId id="1700" r:id="rId156"/>
    <p:sldId id="1701" r:id="rId157"/>
    <p:sldId id="1704" r:id="rId158"/>
    <p:sldId id="1703" r:id="rId159"/>
    <p:sldId id="1706" r:id="rId160"/>
    <p:sldId id="1705" r:id="rId161"/>
    <p:sldId id="1707" r:id="rId162"/>
    <p:sldId id="1709" r:id="rId163"/>
    <p:sldId id="1708" r:id="rId164"/>
    <p:sldId id="1710" r:id="rId165"/>
    <p:sldId id="1712" r:id="rId166"/>
    <p:sldId id="1713" r:id="rId167"/>
    <p:sldId id="1714" r:id="rId168"/>
    <p:sldId id="1715" r:id="rId169"/>
    <p:sldId id="1716" r:id="rId170"/>
    <p:sldId id="1717" r:id="rId171"/>
    <p:sldId id="1718" r:id="rId172"/>
    <p:sldId id="1724" r:id="rId173"/>
    <p:sldId id="1723" r:id="rId174"/>
    <p:sldId id="1729" r:id="rId175"/>
    <p:sldId id="1730" r:id="rId176"/>
    <p:sldId id="1732" r:id="rId177"/>
    <p:sldId id="1734" r:id="rId178"/>
    <p:sldId id="1736" r:id="rId179"/>
    <p:sldId id="1737" r:id="rId180"/>
    <p:sldId id="1738" r:id="rId181"/>
    <p:sldId id="1741" r:id="rId182"/>
    <p:sldId id="1742" r:id="rId183"/>
    <p:sldId id="1743" r:id="rId184"/>
    <p:sldId id="1745" r:id="rId185"/>
    <p:sldId id="1746" r:id="rId186"/>
    <p:sldId id="1748" r:id="rId187"/>
    <p:sldId id="1749" r:id="rId188"/>
    <p:sldId id="1755" r:id="rId189"/>
    <p:sldId id="1754" r:id="rId190"/>
    <p:sldId id="1756" r:id="rId191"/>
    <p:sldId id="1757" r:id="rId192"/>
    <p:sldId id="1758" r:id="rId193"/>
    <p:sldId id="1759" r:id="rId194"/>
    <p:sldId id="1762" r:id="rId195"/>
    <p:sldId id="1761" r:id="rId196"/>
    <p:sldId id="1763" r:id="rId197"/>
    <p:sldId id="1764" r:id="rId198"/>
    <p:sldId id="1765" r:id="rId199"/>
    <p:sldId id="1766" r:id="rId200"/>
    <p:sldId id="1767" r:id="rId201"/>
    <p:sldId id="1770" r:id="rId202"/>
    <p:sldId id="1769" r:id="rId203"/>
    <p:sldId id="1771" r:id="rId204"/>
    <p:sldId id="1751" r:id="rId205"/>
    <p:sldId id="1750" r:id="rId206"/>
    <p:sldId id="1772" r:id="rId207"/>
    <p:sldId id="1744" r:id="rId20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handoutMaster" Target="handoutMasters/handoutMaster1.xml"/><Relationship Id="rId215" Type="http://schemas.microsoft.com/office/2015/10/relationships/revisionInfo" Target="revisionInfo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26/01/2018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26/01/2018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419225"/>
            <a:ext cx="2876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831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80" y="908720"/>
            <a:ext cx="5029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502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CONTADORES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770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49" y="1167964"/>
            <a:ext cx="5306740" cy="288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968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10" y="422151"/>
            <a:ext cx="2722253" cy="409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115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52" y="260648"/>
            <a:ext cx="4913933" cy="448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8054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11" y="404664"/>
            <a:ext cx="4539815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775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40" y="764704"/>
            <a:ext cx="6784158" cy="37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985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" y="1311399"/>
            <a:ext cx="80676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09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09" y="692696"/>
            <a:ext cx="6580212" cy="38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10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81" y="436042"/>
            <a:ext cx="3618076" cy="41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7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1219200"/>
            <a:ext cx="5934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71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764704"/>
            <a:ext cx="7858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323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52736"/>
            <a:ext cx="3962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66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92" y="692696"/>
            <a:ext cx="31232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238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7" y="1057275"/>
            <a:ext cx="79152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896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" y="1057275"/>
            <a:ext cx="77628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567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1052736"/>
            <a:ext cx="5667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645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116335"/>
            <a:ext cx="5724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573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700808"/>
            <a:ext cx="5438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210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340768"/>
            <a:ext cx="55816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952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476672"/>
            <a:ext cx="31718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6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84784"/>
            <a:ext cx="3200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8357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11957"/>
            <a:ext cx="5448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7077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323975"/>
            <a:ext cx="4743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178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58" y="1628800"/>
            <a:ext cx="4619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789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29097"/>
            <a:ext cx="49053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086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4450"/>
            <a:ext cx="4686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250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412776"/>
            <a:ext cx="4191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8072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124744"/>
            <a:ext cx="4695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728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100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680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0625"/>
            <a:ext cx="2933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089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6197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0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628800"/>
            <a:ext cx="3952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181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05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4319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43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5379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14" y="1196752"/>
            <a:ext cx="3819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748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18" y="620688"/>
            <a:ext cx="3841601" cy="38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55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92" y="1340768"/>
            <a:ext cx="3895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035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08720"/>
            <a:ext cx="5524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502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REGISTRADORES DE</a:t>
            </a:r>
          </a:p>
          <a:p>
            <a:pPr algn="ctr" eaLnBrk="1" hangingPunct="1"/>
            <a:r>
              <a:rPr lang="pt-BR" sz="3200" dirty="0"/>
              <a:t>DESLOCAMENTO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518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972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506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412776"/>
            <a:ext cx="4772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618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581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908720"/>
            <a:ext cx="45148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337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68760"/>
            <a:ext cx="3276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405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33488"/>
            <a:ext cx="3419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734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44" y="1556792"/>
            <a:ext cx="2743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678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1550"/>
            <a:ext cx="3743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984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883146"/>
            <a:ext cx="4257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648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27" y="908720"/>
            <a:ext cx="3943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723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101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621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35174"/>
            <a:ext cx="4257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7584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51" y="980728"/>
            <a:ext cx="42100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4437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94" y="1300163"/>
            <a:ext cx="329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9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SISTEMAS DE NUMERAÇÃO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187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81" y="1295400"/>
            <a:ext cx="2886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879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362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0306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847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147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4048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9521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67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657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4" y="98072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153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836712"/>
            <a:ext cx="44100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303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MULTIPLEXADORES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958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43" y="1340768"/>
            <a:ext cx="200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1576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383407"/>
            <a:ext cx="2524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44" y="886470"/>
            <a:ext cx="4171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816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24744"/>
            <a:ext cx="2990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6333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7130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49" y="1340768"/>
            <a:ext cx="30765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5759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3910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6927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52" y="404664"/>
            <a:ext cx="4029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7118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40768"/>
            <a:ext cx="3276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072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0481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3161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029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3783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05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504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94" y="1052736"/>
            <a:ext cx="3457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81" y="517601"/>
            <a:ext cx="3054275" cy="396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6629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1196752"/>
            <a:ext cx="3267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5080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590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0918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11</a:t>
            </a:r>
          </a:p>
          <a:p>
            <a:pPr algn="ctr" eaLnBrk="1" hangingPunct="1"/>
            <a:r>
              <a:rPr lang="pt-BR" sz="3200" dirty="0"/>
              <a:t>CONVERSORES A/D E D/A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9481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314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0844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1885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1706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381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7988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314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9505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4" y="1484784"/>
            <a:ext cx="2838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2538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419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6931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419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3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FUNÇÕES E PORTAS LÓGICAS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1212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489041"/>
            <a:ext cx="3295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014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343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5295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66850"/>
            <a:ext cx="2181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9357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86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10842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400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1882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438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1522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32" y="764704"/>
            <a:ext cx="4000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3045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9" y="476672"/>
            <a:ext cx="2847999" cy="39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71123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12</a:t>
            </a:r>
          </a:p>
          <a:p>
            <a:pPr algn="ctr" eaLnBrk="1" hangingPunct="1"/>
            <a:r>
              <a:rPr lang="pt-BR" sz="3200" dirty="0"/>
              <a:t>SOLUÇÕES</a:t>
            </a:r>
          </a:p>
          <a:p>
            <a:pPr algn="ctr" eaLnBrk="1" hangingPunct="1"/>
            <a:r>
              <a:rPr lang="pt-BR" sz="3200" dirty="0"/>
              <a:t>COMPUTACIONAIS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2040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277068"/>
            <a:ext cx="2905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196752"/>
            <a:ext cx="3457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4880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1412776"/>
            <a:ext cx="2809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2630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2736"/>
            <a:ext cx="4267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5569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743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1537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980728"/>
            <a:ext cx="4133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2004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13</a:t>
            </a:r>
          </a:p>
          <a:p>
            <a:pPr algn="ctr" eaLnBrk="1" hangingPunct="1"/>
            <a:r>
              <a:rPr lang="pt-BR" sz="3200" dirty="0"/>
              <a:t>FPGA E PROGRAMAÇÃO VHDL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8051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35" y="1288226"/>
            <a:ext cx="26860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3130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876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5027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62" y="1009103"/>
            <a:ext cx="274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5972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573760" cy="37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4979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790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213484-0730-4EF0-B6CA-481D98CE2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9463"/>
            <a:ext cx="3672408" cy="5192025"/>
          </a:xfrm>
          <a:prstGeom prst="rect">
            <a:avLst/>
          </a:prstGeom>
          <a:ln w="3175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6792"/>
            <a:ext cx="2590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423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476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4809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dirty="0"/>
              <a:t>ANEXO 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1009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548680"/>
            <a:ext cx="42005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645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dirty="0"/>
              <a:t>ANEXO B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9410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31" y="548680"/>
            <a:ext cx="37719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76066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44" y="1052736"/>
            <a:ext cx="3724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0350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dirty="0"/>
              <a:t>ANEXO C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2191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56" y="404664"/>
            <a:ext cx="4229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8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4" y="1268760"/>
            <a:ext cx="2762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9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53" y="1628800"/>
            <a:ext cx="25431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4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71600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6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6003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06" y="1268760"/>
            <a:ext cx="32480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31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4463"/>
            <a:ext cx="26003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34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7" y="1340768"/>
            <a:ext cx="3781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196752"/>
            <a:ext cx="29813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0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31" y="1443038"/>
            <a:ext cx="250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7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SINAIS ANALÓGICOS</a:t>
            </a:r>
          </a:p>
          <a:p>
            <a:pPr algn="ctr" eaLnBrk="1" hangingPunct="1"/>
            <a:r>
              <a:rPr lang="pt-BR" sz="3200" dirty="0"/>
              <a:t>E DIGITAIS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760"/>
            <a:ext cx="360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54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052736"/>
            <a:ext cx="3076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02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1300163"/>
            <a:ext cx="2447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2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191096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21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412776"/>
            <a:ext cx="29813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23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07" y="1257300"/>
            <a:ext cx="2752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92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5" y="1124744"/>
            <a:ext cx="5244827" cy="336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20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4" y="1268760"/>
            <a:ext cx="4552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9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124744"/>
            <a:ext cx="52959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8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72" y="764704"/>
            <a:ext cx="5255493" cy="341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0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24744"/>
            <a:ext cx="50112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94" y="783382"/>
            <a:ext cx="5629250" cy="35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00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484784"/>
            <a:ext cx="21526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96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48" y="1196752"/>
            <a:ext cx="5981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7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908720"/>
            <a:ext cx="20764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6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92696"/>
            <a:ext cx="7486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08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78377" cy="32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23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1124744"/>
            <a:ext cx="51149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29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836712"/>
            <a:ext cx="52101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25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3" y="1124744"/>
            <a:ext cx="50958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79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6" y="980728"/>
            <a:ext cx="5000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24744"/>
            <a:ext cx="7372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97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764704"/>
            <a:ext cx="5400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13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980728"/>
            <a:ext cx="53625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88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0690"/>
            <a:ext cx="4943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11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CÓDIGOS NUMÉRICOS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69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2767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42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692696"/>
            <a:ext cx="43338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57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2" y="620688"/>
            <a:ext cx="2438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82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620688"/>
            <a:ext cx="4829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710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83" y="561975"/>
            <a:ext cx="1776871" cy="39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346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620688"/>
            <a:ext cx="27527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7429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26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CODIFICADORES E</a:t>
            </a:r>
          </a:p>
          <a:p>
            <a:pPr algn="ctr" eaLnBrk="1" hangingPunct="1"/>
            <a:r>
              <a:rPr lang="pt-BR" sz="3200" dirty="0"/>
              <a:t>DECODIFICADORES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52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196752"/>
            <a:ext cx="7858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64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54" y="714375"/>
            <a:ext cx="4978127" cy="37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82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67" y="1052736"/>
            <a:ext cx="4289103" cy="32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38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5981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64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668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09" y="423492"/>
            <a:ext cx="5096619" cy="40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7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52" y="1052736"/>
            <a:ext cx="655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80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4508"/>
            <a:ext cx="5508278" cy="38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22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33" y="476672"/>
            <a:ext cx="2513371" cy="40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2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6" y="764704"/>
            <a:ext cx="70657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87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44" y="1340768"/>
            <a:ext cx="4200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21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CIRCUITOS ARITMÉTICOS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414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052736"/>
            <a:ext cx="5934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38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36" y="1052736"/>
            <a:ext cx="6715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278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514475"/>
            <a:ext cx="2676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188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8" y="620688"/>
            <a:ext cx="4914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433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78" y="840904"/>
            <a:ext cx="4314681" cy="343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3183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95" y="890588"/>
            <a:ext cx="6621247" cy="34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4216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96752"/>
            <a:ext cx="6429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75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31" y="1124744"/>
            <a:ext cx="6734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9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1447800"/>
            <a:ext cx="2847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069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81" y="1268760"/>
            <a:ext cx="4219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5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196752"/>
            <a:ext cx="4114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186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35" y="1196752"/>
            <a:ext cx="4865167" cy="302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63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27" y="836712"/>
            <a:ext cx="6717184" cy="27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144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20" y="836712"/>
            <a:ext cx="2526798" cy="36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771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3257153" cy="37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389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836712"/>
            <a:ext cx="4038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417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8192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ELETRÔNICA DIGITAL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BIESTÁVEIS LÓGICOS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990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908720"/>
            <a:ext cx="41052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580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836712"/>
            <a:ext cx="39719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6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1" y="1285875"/>
            <a:ext cx="6010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925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097834" cy="37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88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78" y="476672"/>
            <a:ext cx="3431282" cy="40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711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13" y="548680"/>
            <a:ext cx="4045412" cy="39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58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1124744"/>
            <a:ext cx="7496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8241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54" y="908720"/>
            <a:ext cx="5968529" cy="33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39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1352550"/>
            <a:ext cx="44577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867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34" y="1307207"/>
            <a:ext cx="4343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400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836712"/>
            <a:ext cx="4667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992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61" y="1238250"/>
            <a:ext cx="36766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100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Eletrônica Digital – Alexandre Gaspary Haupt  / Édison Pereira Dachi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52736"/>
            <a:ext cx="4943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5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181 - Dachi - Haupt - Eletrônica digital</Template>
  <TotalTime>2</TotalTime>
  <Words>4650</Words>
  <Application>Microsoft Office PowerPoint</Application>
  <PresentationFormat>Apresentação na tela (4:3)</PresentationFormat>
  <Paragraphs>665</Paragraphs>
  <Slides>207</Slides>
  <Notes>207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207</vt:i4>
      </vt:variant>
    </vt:vector>
  </HeadingPairs>
  <TitlesOfParts>
    <vt:vector size="21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Eliakim</dc:creator>
  <cp:lastModifiedBy>Jonatas Eliakim</cp:lastModifiedBy>
  <cp:revision>1</cp:revision>
  <dcterms:created xsi:type="dcterms:W3CDTF">2018-01-26T16:07:32Z</dcterms:created>
  <dcterms:modified xsi:type="dcterms:W3CDTF">2018-01-26T16:10:03Z</dcterms:modified>
</cp:coreProperties>
</file>