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6"/>
  </p:notesMasterIdLst>
  <p:handoutMasterIdLst>
    <p:handoutMasterId r:id="rId287"/>
  </p:handoutMasterIdLst>
  <p:sldIdLst>
    <p:sldId id="1212" r:id="rId2"/>
    <p:sldId id="268" r:id="rId3"/>
    <p:sldId id="921" r:id="rId4"/>
    <p:sldId id="924" r:id="rId5"/>
    <p:sldId id="925" r:id="rId6"/>
    <p:sldId id="1391" r:id="rId7"/>
    <p:sldId id="1392" r:id="rId8"/>
    <p:sldId id="1393" r:id="rId9"/>
    <p:sldId id="1394" r:id="rId10"/>
    <p:sldId id="1390" r:id="rId11"/>
    <p:sldId id="1389" r:id="rId12"/>
    <p:sldId id="927" r:id="rId13"/>
    <p:sldId id="929" r:id="rId14"/>
    <p:sldId id="1395" r:id="rId15"/>
    <p:sldId id="1396" r:id="rId16"/>
    <p:sldId id="1401" r:id="rId17"/>
    <p:sldId id="1402" r:id="rId18"/>
    <p:sldId id="1400" r:id="rId19"/>
    <p:sldId id="1403" r:id="rId20"/>
    <p:sldId id="1405" r:id="rId21"/>
    <p:sldId id="1406" r:id="rId22"/>
    <p:sldId id="1407" r:id="rId23"/>
    <p:sldId id="1408" r:id="rId24"/>
    <p:sldId id="1412" r:id="rId25"/>
    <p:sldId id="1411" r:id="rId26"/>
    <p:sldId id="1415" r:id="rId27"/>
    <p:sldId id="1416" r:id="rId28"/>
    <p:sldId id="1417" r:id="rId29"/>
    <p:sldId id="1418" r:id="rId30"/>
    <p:sldId id="1419" r:id="rId31"/>
    <p:sldId id="1420" r:id="rId32"/>
    <p:sldId id="1421" r:id="rId33"/>
    <p:sldId id="1422" r:id="rId34"/>
    <p:sldId id="1423" r:id="rId35"/>
    <p:sldId id="1424" r:id="rId36"/>
    <p:sldId id="1425" r:id="rId37"/>
    <p:sldId id="1426" r:id="rId38"/>
    <p:sldId id="1427" r:id="rId39"/>
    <p:sldId id="1428" r:id="rId40"/>
    <p:sldId id="1429" r:id="rId41"/>
    <p:sldId id="1430" r:id="rId42"/>
    <p:sldId id="1431" r:id="rId43"/>
    <p:sldId id="1432" r:id="rId44"/>
    <p:sldId id="1433" r:id="rId45"/>
    <p:sldId id="1434" r:id="rId46"/>
    <p:sldId id="1435" r:id="rId47"/>
    <p:sldId id="1436" r:id="rId48"/>
    <p:sldId id="1437" r:id="rId49"/>
    <p:sldId id="1439" r:id="rId50"/>
    <p:sldId id="1440" r:id="rId51"/>
    <p:sldId id="1441" r:id="rId52"/>
    <p:sldId id="1442" r:id="rId53"/>
    <p:sldId id="1443" r:id="rId54"/>
    <p:sldId id="1444" r:id="rId55"/>
    <p:sldId id="1445" r:id="rId56"/>
    <p:sldId id="1446" r:id="rId57"/>
    <p:sldId id="1447" r:id="rId58"/>
    <p:sldId id="1450" r:id="rId59"/>
    <p:sldId id="1451" r:id="rId60"/>
    <p:sldId id="1453" r:id="rId61"/>
    <p:sldId id="1454" r:id="rId62"/>
    <p:sldId id="1457" r:id="rId63"/>
    <p:sldId id="1456" r:id="rId64"/>
    <p:sldId id="1459" r:id="rId65"/>
    <p:sldId id="1460" r:id="rId66"/>
    <p:sldId id="1461" r:id="rId67"/>
    <p:sldId id="1462" r:id="rId68"/>
    <p:sldId id="1463" r:id="rId69"/>
    <p:sldId id="1464" r:id="rId70"/>
    <p:sldId id="1465" r:id="rId71"/>
    <p:sldId id="1466" r:id="rId72"/>
    <p:sldId id="1467" r:id="rId73"/>
    <p:sldId id="1468" r:id="rId74"/>
    <p:sldId id="1469" r:id="rId75"/>
    <p:sldId id="1470" r:id="rId76"/>
    <p:sldId id="1471" r:id="rId77"/>
    <p:sldId id="1472" r:id="rId78"/>
    <p:sldId id="1473" r:id="rId79"/>
    <p:sldId id="1474" r:id="rId80"/>
    <p:sldId id="1475" r:id="rId81"/>
    <p:sldId id="1476" r:id="rId82"/>
    <p:sldId id="1477" r:id="rId83"/>
    <p:sldId id="1478" r:id="rId84"/>
    <p:sldId id="1479" r:id="rId85"/>
    <p:sldId id="1480" r:id="rId86"/>
    <p:sldId id="1481" r:id="rId87"/>
    <p:sldId id="1482" r:id="rId88"/>
    <p:sldId id="1483" r:id="rId89"/>
    <p:sldId id="1484" r:id="rId90"/>
    <p:sldId id="1485" r:id="rId91"/>
    <p:sldId id="1486" r:id="rId92"/>
    <p:sldId id="1487" r:id="rId93"/>
    <p:sldId id="1488" r:id="rId94"/>
    <p:sldId id="1489" r:id="rId95"/>
    <p:sldId id="1490" r:id="rId96"/>
    <p:sldId id="1491" r:id="rId97"/>
    <p:sldId id="1492" r:id="rId98"/>
    <p:sldId id="1493" r:id="rId99"/>
    <p:sldId id="1496" r:id="rId100"/>
    <p:sldId id="1495" r:id="rId101"/>
    <p:sldId id="1497" r:id="rId102"/>
    <p:sldId id="1498" r:id="rId103"/>
    <p:sldId id="1499" r:id="rId104"/>
    <p:sldId id="1500" r:id="rId105"/>
    <p:sldId id="1501" r:id="rId106"/>
    <p:sldId id="1458" r:id="rId107"/>
    <p:sldId id="1502" r:id="rId108"/>
    <p:sldId id="1503" r:id="rId109"/>
    <p:sldId id="1504" r:id="rId110"/>
    <p:sldId id="1505" r:id="rId111"/>
    <p:sldId id="1506" r:id="rId112"/>
    <p:sldId id="1507" r:id="rId113"/>
    <p:sldId id="1508" r:id="rId114"/>
    <p:sldId id="1509" r:id="rId115"/>
    <p:sldId id="1510" r:id="rId116"/>
    <p:sldId id="1511" r:id="rId117"/>
    <p:sldId id="1512" r:id="rId118"/>
    <p:sldId id="1513" r:id="rId119"/>
    <p:sldId id="1514" r:id="rId120"/>
    <p:sldId id="1515" r:id="rId121"/>
    <p:sldId id="1516" r:id="rId122"/>
    <p:sldId id="1519" r:id="rId123"/>
    <p:sldId id="1518" r:id="rId124"/>
    <p:sldId id="1452" r:id="rId125"/>
    <p:sldId id="1520" r:id="rId126"/>
    <p:sldId id="1521" r:id="rId127"/>
    <p:sldId id="1449" r:id="rId128"/>
    <p:sldId id="1438" r:id="rId129"/>
    <p:sldId id="1414" r:id="rId130"/>
    <p:sldId id="1522" r:id="rId131"/>
    <p:sldId id="1523" r:id="rId132"/>
    <p:sldId id="1524" r:id="rId133"/>
    <p:sldId id="1525" r:id="rId134"/>
    <p:sldId id="1526" r:id="rId135"/>
    <p:sldId id="1527" r:id="rId136"/>
    <p:sldId id="1528" r:id="rId137"/>
    <p:sldId id="1529" r:id="rId138"/>
    <p:sldId id="1530" r:id="rId139"/>
    <p:sldId id="1531" r:id="rId140"/>
    <p:sldId id="1413" r:id="rId141"/>
    <p:sldId id="1409" r:id="rId142"/>
    <p:sldId id="1532" r:id="rId143"/>
    <p:sldId id="1533" r:id="rId144"/>
    <p:sldId id="1534" r:id="rId145"/>
    <p:sldId id="1535" r:id="rId146"/>
    <p:sldId id="1536" r:id="rId147"/>
    <p:sldId id="1537" r:id="rId148"/>
    <p:sldId id="1538" r:id="rId149"/>
    <p:sldId id="1540" r:id="rId150"/>
    <p:sldId id="1404" r:id="rId151"/>
    <p:sldId id="1399" r:id="rId152"/>
    <p:sldId id="1542" r:id="rId153"/>
    <p:sldId id="1543" r:id="rId154"/>
    <p:sldId id="1544" r:id="rId155"/>
    <p:sldId id="1545" r:id="rId156"/>
    <p:sldId id="1546" r:id="rId157"/>
    <p:sldId id="1547" r:id="rId158"/>
    <p:sldId id="1548" r:id="rId159"/>
    <p:sldId id="1549" r:id="rId160"/>
    <p:sldId id="1550" r:id="rId161"/>
    <p:sldId id="1551" r:id="rId162"/>
    <p:sldId id="1552" r:id="rId163"/>
    <p:sldId id="1554" r:id="rId164"/>
    <p:sldId id="1555" r:id="rId165"/>
    <p:sldId id="1556" r:id="rId166"/>
    <p:sldId id="1557" r:id="rId167"/>
    <p:sldId id="1558" r:id="rId168"/>
    <p:sldId id="1559" r:id="rId169"/>
    <p:sldId id="1560" r:id="rId170"/>
    <p:sldId id="1561" r:id="rId171"/>
    <p:sldId id="1562" r:id="rId172"/>
    <p:sldId id="1563" r:id="rId173"/>
    <p:sldId id="1564" r:id="rId174"/>
    <p:sldId id="1565" r:id="rId175"/>
    <p:sldId id="1566" r:id="rId176"/>
    <p:sldId id="1567" r:id="rId177"/>
    <p:sldId id="1568" r:id="rId178"/>
    <p:sldId id="1569" r:id="rId179"/>
    <p:sldId id="1570" r:id="rId180"/>
    <p:sldId id="1571" r:id="rId181"/>
    <p:sldId id="1572" r:id="rId182"/>
    <p:sldId id="1573" r:id="rId183"/>
    <p:sldId id="1574" r:id="rId184"/>
    <p:sldId id="1578" r:id="rId185"/>
    <p:sldId id="1577" r:id="rId186"/>
    <p:sldId id="1579" r:id="rId187"/>
    <p:sldId id="1580" r:id="rId188"/>
    <p:sldId id="1581" r:id="rId189"/>
    <p:sldId id="1582" r:id="rId190"/>
    <p:sldId id="1583" r:id="rId191"/>
    <p:sldId id="1584" r:id="rId192"/>
    <p:sldId id="1586" r:id="rId193"/>
    <p:sldId id="1576" r:id="rId194"/>
    <p:sldId id="1587" r:id="rId195"/>
    <p:sldId id="1588" r:id="rId196"/>
    <p:sldId id="1589" r:id="rId197"/>
    <p:sldId id="1590" r:id="rId198"/>
    <p:sldId id="1591" r:id="rId199"/>
    <p:sldId id="1592" r:id="rId200"/>
    <p:sldId id="1593" r:id="rId201"/>
    <p:sldId id="1594" r:id="rId202"/>
    <p:sldId id="1595" r:id="rId203"/>
    <p:sldId id="1596" r:id="rId204"/>
    <p:sldId id="1597" r:id="rId205"/>
    <p:sldId id="1598" r:id="rId206"/>
    <p:sldId id="1599" r:id="rId207"/>
    <p:sldId id="1600" r:id="rId208"/>
    <p:sldId id="1601" r:id="rId209"/>
    <p:sldId id="1602" r:id="rId210"/>
    <p:sldId id="1605" r:id="rId211"/>
    <p:sldId id="1604" r:id="rId212"/>
    <p:sldId id="1606" r:id="rId213"/>
    <p:sldId id="1607" r:id="rId214"/>
    <p:sldId id="1608" r:id="rId215"/>
    <p:sldId id="1609" r:id="rId216"/>
    <p:sldId id="1610" r:id="rId217"/>
    <p:sldId id="1611" r:id="rId218"/>
    <p:sldId id="1612" r:id="rId219"/>
    <p:sldId id="1614" r:id="rId220"/>
    <p:sldId id="1613" r:id="rId221"/>
    <p:sldId id="1615" r:id="rId222"/>
    <p:sldId id="1616" r:id="rId223"/>
    <p:sldId id="1617" r:id="rId224"/>
    <p:sldId id="1618" r:id="rId225"/>
    <p:sldId id="1619" r:id="rId226"/>
    <p:sldId id="1620" r:id="rId227"/>
    <p:sldId id="1621" r:id="rId228"/>
    <p:sldId id="1622" r:id="rId229"/>
    <p:sldId id="1623" r:id="rId230"/>
    <p:sldId id="1624" r:id="rId231"/>
    <p:sldId id="1625" r:id="rId232"/>
    <p:sldId id="1626" r:id="rId233"/>
    <p:sldId id="1627" r:id="rId234"/>
    <p:sldId id="1628" r:id="rId235"/>
    <p:sldId id="1629" r:id="rId236"/>
    <p:sldId id="1630" r:id="rId237"/>
    <p:sldId id="1631" r:id="rId238"/>
    <p:sldId id="1632" r:id="rId239"/>
    <p:sldId id="1633" r:id="rId240"/>
    <p:sldId id="1634" r:id="rId241"/>
    <p:sldId id="1637" r:id="rId242"/>
    <p:sldId id="1636" r:id="rId243"/>
    <p:sldId id="1638" r:id="rId244"/>
    <p:sldId id="1639" r:id="rId245"/>
    <p:sldId id="1640" r:id="rId246"/>
    <p:sldId id="1641" r:id="rId247"/>
    <p:sldId id="1642" r:id="rId248"/>
    <p:sldId id="1643" r:id="rId249"/>
    <p:sldId id="1644" r:id="rId250"/>
    <p:sldId id="1645" r:id="rId251"/>
    <p:sldId id="1646" r:id="rId252"/>
    <p:sldId id="1647" r:id="rId253"/>
    <p:sldId id="1648" r:id="rId254"/>
    <p:sldId id="1649" r:id="rId255"/>
    <p:sldId id="1650" r:id="rId256"/>
    <p:sldId id="1651" r:id="rId257"/>
    <p:sldId id="1652" r:id="rId258"/>
    <p:sldId id="1653" r:id="rId259"/>
    <p:sldId id="1656" r:id="rId260"/>
    <p:sldId id="1655" r:id="rId261"/>
    <p:sldId id="1657" r:id="rId262"/>
    <p:sldId id="1658" r:id="rId263"/>
    <p:sldId id="1541" r:id="rId264"/>
    <p:sldId id="1398" r:id="rId265"/>
    <p:sldId id="1659" r:id="rId266"/>
    <p:sldId id="1660" r:id="rId267"/>
    <p:sldId id="1661" r:id="rId268"/>
    <p:sldId id="1666" r:id="rId269"/>
    <p:sldId id="1667" r:id="rId270"/>
    <p:sldId id="1668" r:id="rId271"/>
    <p:sldId id="1669" r:id="rId272"/>
    <p:sldId id="1670" r:id="rId273"/>
    <p:sldId id="1671" r:id="rId274"/>
    <p:sldId id="1672" r:id="rId275"/>
    <p:sldId id="1673" r:id="rId276"/>
    <p:sldId id="1665" r:id="rId277"/>
    <p:sldId id="1674" r:id="rId278"/>
    <p:sldId id="1675" r:id="rId279"/>
    <p:sldId id="1676" r:id="rId280"/>
    <p:sldId id="1677" r:id="rId281"/>
    <p:sldId id="1678" r:id="rId282"/>
    <p:sldId id="1679" r:id="rId283"/>
    <p:sldId id="1680" r:id="rId284"/>
    <p:sldId id="1682" r:id="rId285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56" d="100"/>
          <a:sy n="56" d="100"/>
        </p:scale>
        <p:origin x="137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theme" Target="theme/theme1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tableStyles" Target="tableStyles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slide" Target="slides/slide275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287" Type="http://schemas.openxmlformats.org/officeDocument/2006/relationships/handoutMaster" Target="handoutMasters/handoutMaster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26/06/2014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26/06/2014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15496859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61110310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64844968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5209451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69672974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2542000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1504963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0945363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5370439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15664175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500476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7774404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39897909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79394683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53723537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13193133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3548795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3188126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86217622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7713096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6399860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928657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2084102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29286783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0263029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78384275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75670373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3843080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32560439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38908357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97332713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0786219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961412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84920117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53032553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2885021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6347854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17065317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29278385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24886679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63094461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0878951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078189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903315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187727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3851888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39043728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10227641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3617324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784613663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2651536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35271688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08557896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4987257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2134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09692423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2858284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154244812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8178390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6450894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906527135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293919033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180621349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3282649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933269566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014091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92234851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1873985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96018346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563502823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939020546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227688536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52261367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416889477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94353157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33732091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777057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7823787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66287708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851964130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01098015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48864803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936624784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47880394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2948552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05750855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46222210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846835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786901580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246396224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663752252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627469818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9604192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686175313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597401483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77452065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65985696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764689047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05789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18687515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062493439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26280909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56970913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300948349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55371438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106081275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891941007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06974163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79829136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22083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61238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171716681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454352145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64521507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750822620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296345504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452674514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58658898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285108360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33868791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56395055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503474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314151365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9195944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001761519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7944924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039385142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20104285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595028869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27538951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31386750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442415525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721991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23219567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68231812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277639703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28981029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597857957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56461355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276467031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163097874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982869344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9779421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707152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5094922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576847623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170511706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43391193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32262085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41683679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511942150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907382149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55530533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070265180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279201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32281244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299994859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513388997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463117923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283255797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76656531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21483413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89990193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07063984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37126579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739704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6404018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799990241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36086266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185852670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08449996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02915712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978629817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0640168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072417560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183915258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089559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545354825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97354825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917001566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74522086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556136036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9072133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744538347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539532075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39405404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57965967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83235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54164142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937874261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248701757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1478675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082576439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68520001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900621902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066750689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89725515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735105591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16757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89573180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736063645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457098928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624352991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884193034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708219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2960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494803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2174359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92696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74055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384505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00857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92968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2474070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3535067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8875185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38217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751196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0901183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813343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5790151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743697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913212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162249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9489704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8817583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0561640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64001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287941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350662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7395546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600130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258604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5291806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942154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578094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4473043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9902713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98911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333458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613357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8603027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975713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5988982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7715542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2598292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0418733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5875154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89030366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75918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0546098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7191093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1516669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16058410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7708978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9066709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03622403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0083236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78820947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22267151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002847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3358498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99008678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7036859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6869044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18891390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2909535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43122537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90208864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66102068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50351488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380233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91895461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6699676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03211728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88083588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312682620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7268102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96526639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74657736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09629741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267416642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11012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00" y="1268760"/>
            <a:ext cx="30384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8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52" y="1052736"/>
            <a:ext cx="29718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0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44" y="1052736"/>
            <a:ext cx="30289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2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56" y="1124744"/>
            <a:ext cx="29813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6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85875"/>
            <a:ext cx="3009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1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13" y="1196752"/>
            <a:ext cx="30099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3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44" y="692696"/>
            <a:ext cx="30289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3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1052736"/>
            <a:ext cx="30003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2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56" y="332656"/>
            <a:ext cx="29813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1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48188"/>
            <a:ext cx="2143497" cy="393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2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980728"/>
            <a:ext cx="29813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3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486" y="1052736"/>
            <a:ext cx="29908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3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1196752"/>
            <a:ext cx="30003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2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124744"/>
            <a:ext cx="29718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2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2" y="1052736"/>
            <a:ext cx="29622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7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92" y="1052736"/>
            <a:ext cx="2971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4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13" y="993454"/>
            <a:ext cx="29622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2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124744"/>
            <a:ext cx="30099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2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01" y="1196752"/>
            <a:ext cx="2981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1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29622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3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124744"/>
            <a:ext cx="36099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9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44" y="1042988"/>
            <a:ext cx="3638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8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56" y="1009650"/>
            <a:ext cx="30575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124744"/>
            <a:ext cx="29527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4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94" y="908720"/>
            <a:ext cx="29908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1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Fluidos, Oscilações e Ondas, Calor – Vol. 2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5ª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5</a:t>
            </a:r>
          </a:p>
          <a:p>
            <a:pPr algn="ctr"/>
            <a:r>
              <a:rPr lang="pt-BR" sz="2800" dirty="0" smtClean="0"/>
              <a:t>Ondas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33714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07" y="527219"/>
            <a:ext cx="2854624" cy="406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2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980728"/>
            <a:ext cx="29908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9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91" y="1008735"/>
            <a:ext cx="29622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2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2971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2" y="1052736"/>
            <a:ext cx="29622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9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1268760"/>
            <a:ext cx="30765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94" y="1052736"/>
            <a:ext cx="30670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9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41" y="1052736"/>
            <a:ext cx="30003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20" y="1196752"/>
            <a:ext cx="29527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3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196752"/>
            <a:ext cx="29908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69" y="1243013"/>
            <a:ext cx="30099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56" y="932739"/>
            <a:ext cx="29813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7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980728"/>
            <a:ext cx="29718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1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980728"/>
            <a:ext cx="29813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9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56" y="1052736"/>
            <a:ext cx="29813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980728"/>
            <a:ext cx="29908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7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5708"/>
            <a:ext cx="3038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56" y="1271588"/>
            <a:ext cx="2914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2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67" y="1314450"/>
            <a:ext cx="30289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9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40" y="1339688"/>
            <a:ext cx="29813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2388692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6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52736"/>
            <a:ext cx="30480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8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69" y="1124744"/>
            <a:ext cx="30099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6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27" y="1124744"/>
            <a:ext cx="30003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268760"/>
            <a:ext cx="29908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0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69" y="620688"/>
            <a:ext cx="62103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6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92696"/>
            <a:ext cx="30480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7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908720"/>
            <a:ext cx="30003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Fluidos, Oscilações e Ondas, Calor – Vol. 2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5ª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6</a:t>
            </a:r>
          </a:p>
          <a:p>
            <a:pPr algn="ctr"/>
            <a:r>
              <a:rPr lang="pt-BR" sz="2800" dirty="0" smtClean="0"/>
              <a:t>Som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34221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052736"/>
            <a:ext cx="29718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052736"/>
            <a:ext cx="30099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7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980728"/>
            <a:ext cx="30384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7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94" y="908720"/>
            <a:ext cx="42100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5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69151"/>
            <a:ext cx="30480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2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77" y="1124744"/>
            <a:ext cx="29908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3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19" y="1124744"/>
            <a:ext cx="2971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2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2" y="980728"/>
            <a:ext cx="29622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0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31" y="1210040"/>
            <a:ext cx="30765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5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902885"/>
            <a:ext cx="30099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31" y="836712"/>
            <a:ext cx="61245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5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3076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0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228725"/>
            <a:ext cx="29908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6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29908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2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31623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6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28700"/>
            <a:ext cx="30384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4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29813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8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24744"/>
            <a:ext cx="30289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9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1196752"/>
            <a:ext cx="29813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4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58" y="1052736"/>
            <a:ext cx="30384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3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83" y="980728"/>
            <a:ext cx="29813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5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27" y="908720"/>
            <a:ext cx="30575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6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0861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90600"/>
            <a:ext cx="30289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2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73" y="1143000"/>
            <a:ext cx="3038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1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052736"/>
            <a:ext cx="2971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6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08720"/>
            <a:ext cx="65532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6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06" y="854349"/>
            <a:ext cx="65246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5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9052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8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36088"/>
            <a:ext cx="30099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2665462" cy="402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0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50" y="1052736"/>
            <a:ext cx="2952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9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1323975"/>
            <a:ext cx="29432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9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908720"/>
            <a:ext cx="31432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3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81" y="871616"/>
            <a:ext cx="30384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3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81" y="980728"/>
            <a:ext cx="30384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4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980728"/>
            <a:ext cx="30289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85" y="836712"/>
            <a:ext cx="29908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3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Fluidos, Oscilações e Ondas, Calor – Vol. 2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5ª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7</a:t>
            </a:r>
          </a:p>
          <a:p>
            <a:pPr algn="ctr"/>
            <a:r>
              <a:rPr lang="pt-BR" sz="2800" dirty="0" smtClean="0"/>
              <a:t>Temperatura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41480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98" y="1052736"/>
            <a:ext cx="2981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8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836712"/>
            <a:ext cx="30099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1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980728"/>
            <a:ext cx="30003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8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56" y="1124744"/>
            <a:ext cx="30575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7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065532"/>
            <a:ext cx="30670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59" y="1137323"/>
            <a:ext cx="30670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4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1052736"/>
            <a:ext cx="29622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976391"/>
            <a:ext cx="30384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Fluidos, Oscilações e Ondas, Calor – Vol. 2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5ª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8</a:t>
            </a:r>
          </a:p>
          <a:p>
            <a:pPr algn="ctr"/>
            <a:r>
              <a:rPr lang="pt-BR" sz="2800" dirty="0"/>
              <a:t>Calor</a:t>
            </a:r>
            <a:r>
              <a:rPr lang="pt-BR" sz="2800" dirty="0" smtClean="0"/>
              <a:t>. Primeira </a:t>
            </a:r>
            <a:r>
              <a:rPr lang="pt-BR" sz="2800" dirty="0"/>
              <a:t>lei da termodinâmica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33626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908720"/>
            <a:ext cx="30384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0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71" y="908720"/>
            <a:ext cx="3048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1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908720"/>
            <a:ext cx="29718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9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702"/>
            <a:ext cx="2114891" cy="442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7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29908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7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44" y="980728"/>
            <a:ext cx="30289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7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124744"/>
            <a:ext cx="29718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88909"/>
            <a:ext cx="3028415" cy="4362579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980728"/>
            <a:ext cx="2971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9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014413"/>
            <a:ext cx="30289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9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384" y="980728"/>
            <a:ext cx="30003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98720"/>
            <a:ext cx="30194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124744"/>
            <a:ext cx="2990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8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75" y="1124744"/>
            <a:ext cx="30099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9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53435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0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6" y="1484784"/>
            <a:ext cx="59531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4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81" y="1484784"/>
            <a:ext cx="3038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5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95400"/>
            <a:ext cx="30289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0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63" y="1196752"/>
            <a:ext cx="30289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2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7" y="1124744"/>
            <a:ext cx="29432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2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Fluidos, Oscilações e Ondas, Calor – Vol. 2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5ª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9</a:t>
            </a:r>
          </a:p>
          <a:p>
            <a:pPr algn="ctr"/>
            <a:r>
              <a:rPr lang="pt-BR" sz="2800" dirty="0" smtClean="0"/>
              <a:t>Propriedades dos Gases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11851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01" y="1276350"/>
            <a:ext cx="29908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3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56" y="980728"/>
            <a:ext cx="29813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3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29527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4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44" y="1128713"/>
            <a:ext cx="29527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1" y="1063246"/>
            <a:ext cx="47148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61" y="1124744"/>
            <a:ext cx="55721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4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13430"/>
            <a:ext cx="30003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94" y="915268"/>
            <a:ext cx="29908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2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Fluidos, Oscilações e Ondas, Calor – Vol. 2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5ª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10</a:t>
            </a:r>
          </a:p>
          <a:p>
            <a:pPr algn="ctr"/>
            <a:r>
              <a:rPr lang="pt-BR" sz="2800" dirty="0"/>
              <a:t>A segunda lei </a:t>
            </a:r>
            <a:r>
              <a:rPr lang="pt-BR" sz="2800" dirty="0" smtClean="0"/>
              <a:t>da termodinâmica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28648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25" y="980728"/>
            <a:ext cx="30194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764704"/>
            <a:ext cx="2971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9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08" y="836712"/>
            <a:ext cx="29622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31" y="1124744"/>
            <a:ext cx="29813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6290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56" y="972418"/>
            <a:ext cx="41243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8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29813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1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44" y="1052736"/>
            <a:ext cx="35623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980728"/>
            <a:ext cx="30289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0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4688755" cy="302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3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980728"/>
            <a:ext cx="44291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9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5898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5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1" y="1145055"/>
            <a:ext cx="30003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7" y="980728"/>
            <a:ext cx="30194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3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06" y="1052736"/>
            <a:ext cx="30194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5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340768"/>
            <a:ext cx="29908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4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2" y="1268760"/>
            <a:ext cx="29622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4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33461"/>
            <a:ext cx="29622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3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70" y="1085861"/>
            <a:ext cx="29527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2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94" y="1052736"/>
            <a:ext cx="29908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16" y="1124744"/>
            <a:ext cx="29432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9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1" y="895350"/>
            <a:ext cx="30003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3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Fluidos, Oscilações e Ondas, Calor – Vol. 2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5ª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</a:t>
            </a:r>
          </a:p>
          <a:p>
            <a:pPr algn="ctr" eaLnBrk="1" hangingPunct="1"/>
            <a:r>
              <a:rPr lang="pt-BR" sz="2800" dirty="0"/>
              <a:t>Noções de hidrodinâmica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20511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046482"/>
            <a:ext cx="2971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9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Fluidos, Oscilações e Ondas, Calor – Vol. 2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5ª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11</a:t>
            </a:r>
          </a:p>
          <a:p>
            <a:pPr algn="ctr"/>
            <a:r>
              <a:rPr lang="pt-BR" sz="2800" dirty="0"/>
              <a:t>Teoria cinética dos gases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37895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89" y="1196752"/>
            <a:ext cx="30099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0384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1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908720"/>
            <a:ext cx="2971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1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29718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4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9813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7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764704"/>
            <a:ext cx="58483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2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737" y="692696"/>
            <a:ext cx="4509963" cy="353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9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927420"/>
            <a:ext cx="30003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29" y="1340768"/>
            <a:ext cx="29622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69" y="1052736"/>
            <a:ext cx="30099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9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05643"/>
            <a:ext cx="30480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8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90" y="908720"/>
            <a:ext cx="29241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2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14400"/>
            <a:ext cx="3009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19" y="1128713"/>
            <a:ext cx="2971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7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124744"/>
            <a:ext cx="30765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79" y="764704"/>
            <a:ext cx="31718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9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69" y="984855"/>
            <a:ext cx="30099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9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19" y="685800"/>
            <a:ext cx="3048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1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Fluidos, Oscilações e Ondas, Calor – Vol. 2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5ª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12</a:t>
            </a:r>
          </a:p>
          <a:p>
            <a:pPr algn="ctr"/>
            <a:r>
              <a:rPr lang="pt-BR" sz="2800" dirty="0"/>
              <a:t>Noções de </a:t>
            </a:r>
            <a:r>
              <a:rPr lang="pt-BR" sz="2800" dirty="0" smtClean="0"/>
              <a:t>mecânica estatística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28344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124744"/>
            <a:ext cx="2971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4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43" y="1124744"/>
            <a:ext cx="29337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6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81" y="1124744"/>
            <a:ext cx="30384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1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06" y="1268760"/>
            <a:ext cx="30194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75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31" y="1052736"/>
            <a:ext cx="30765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3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1124744"/>
            <a:ext cx="30384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3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908720"/>
            <a:ext cx="29337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9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781050"/>
            <a:ext cx="30289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5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006953"/>
            <a:ext cx="30099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14400"/>
            <a:ext cx="30384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7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0480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9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1" y="1340768"/>
            <a:ext cx="30003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4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19" y="764704"/>
            <a:ext cx="30480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86" y="692696"/>
            <a:ext cx="30384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68" y="836712"/>
            <a:ext cx="30003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5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52" y="980728"/>
            <a:ext cx="30003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0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29" y="620688"/>
            <a:ext cx="2450579" cy="403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6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81" y="980728"/>
            <a:ext cx="30384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0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10" y="764704"/>
            <a:ext cx="30861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3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7" y="890462"/>
            <a:ext cx="30194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4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836712"/>
            <a:ext cx="47625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31" y="908720"/>
            <a:ext cx="55149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9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30384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1124744"/>
            <a:ext cx="29813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2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3555479" cy="449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0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94" y="620688"/>
            <a:ext cx="48958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2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980728"/>
            <a:ext cx="29718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5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3909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3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44" y="1052736"/>
            <a:ext cx="2952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Fluidos, Oscilações e Ondas, Calor – Vol. 2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5ª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</a:t>
            </a:r>
          </a:p>
          <a:p>
            <a:pPr algn="ctr" eaLnBrk="1" hangingPunct="1"/>
            <a:r>
              <a:rPr lang="pt-BR" sz="2800" dirty="0"/>
              <a:t>Estática dos fluidos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1243013"/>
            <a:ext cx="29622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6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979" y="1268760"/>
            <a:ext cx="30003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2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1019175"/>
            <a:ext cx="30003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4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1" y="980728"/>
            <a:ext cx="30003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3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56" y="1124744"/>
            <a:ext cx="31337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9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77" y="1158292"/>
            <a:ext cx="29622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2" y="1268760"/>
            <a:ext cx="29622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90" y="990407"/>
            <a:ext cx="30003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7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29622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9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81" y="1052736"/>
            <a:ext cx="29622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5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268760"/>
            <a:ext cx="3276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07" y="1019175"/>
            <a:ext cx="30099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7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29337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8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052736"/>
            <a:ext cx="30099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1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124744"/>
            <a:ext cx="29908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7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69" y="980728"/>
            <a:ext cx="30099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30" y="836712"/>
            <a:ext cx="4532163" cy="321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5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052736"/>
            <a:ext cx="29813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7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2625835" cy="400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1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06" y="1171367"/>
            <a:ext cx="30194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29908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1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1124744"/>
            <a:ext cx="30384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25" y="908720"/>
            <a:ext cx="30384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0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79" y="1052736"/>
            <a:ext cx="2952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0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908720"/>
            <a:ext cx="29051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3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81" y="844035"/>
            <a:ext cx="29622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5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2933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3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2" y="1220409"/>
            <a:ext cx="2962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6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083153"/>
            <a:ext cx="29527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6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79" y="1124744"/>
            <a:ext cx="58864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0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052736"/>
            <a:ext cx="62103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9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29622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4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29718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5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1" y="404664"/>
            <a:ext cx="30003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6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9471"/>
            <a:ext cx="4710286" cy="408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4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Fluidos, Oscilações e Ondas, Calor – Vol. 2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5ª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3</a:t>
            </a:r>
          </a:p>
          <a:p>
            <a:pPr algn="ctr" eaLnBrk="1" hangingPunct="1"/>
            <a:r>
              <a:rPr lang="pt-BR" sz="2800" dirty="0"/>
              <a:t>O oscilador harmônico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19028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404664"/>
            <a:ext cx="29432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29622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6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48" y="908720"/>
            <a:ext cx="29908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3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393" y="404664"/>
            <a:ext cx="29337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6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980728"/>
            <a:ext cx="30099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29" y="1196752"/>
            <a:ext cx="29622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9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29908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42" y="1124744"/>
            <a:ext cx="30194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26" y="1052736"/>
            <a:ext cx="29622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5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29527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9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40767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6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052736"/>
            <a:ext cx="29337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3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69" y="1168524"/>
            <a:ext cx="29337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3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29" y="1002979"/>
            <a:ext cx="29813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692696"/>
            <a:ext cx="29718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9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268760"/>
            <a:ext cx="30003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7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55" y="1124744"/>
            <a:ext cx="29908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3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34" y="908720"/>
            <a:ext cx="29432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6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94" y="1052736"/>
            <a:ext cx="29908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8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7" y="980728"/>
            <a:ext cx="30194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8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1052736"/>
            <a:ext cx="29813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14" y="1340768"/>
            <a:ext cx="30289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5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14" y="1124744"/>
            <a:ext cx="30003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1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81" y="1124744"/>
            <a:ext cx="29622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0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29718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8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9813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80173"/>
            <a:ext cx="29813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6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81" y="1124744"/>
            <a:ext cx="29908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1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196752"/>
            <a:ext cx="3000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9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75" y="1124744"/>
            <a:ext cx="29527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8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31" y="908720"/>
            <a:ext cx="29527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4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1124744"/>
            <a:ext cx="30003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8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0480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1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0099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06" y="1124744"/>
            <a:ext cx="30194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2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85863"/>
            <a:ext cx="29718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2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05" y="980728"/>
            <a:ext cx="30384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1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1" y="1052736"/>
            <a:ext cx="30003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8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052736"/>
            <a:ext cx="30099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Curso de Física Básica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Fluidos, Oscilações e Ondas, Calor – Vol. 2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5ª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4</a:t>
            </a:r>
          </a:p>
          <a:p>
            <a:pPr algn="ctr"/>
            <a:r>
              <a:rPr lang="pt-BR" sz="2800" dirty="0" smtClean="0"/>
              <a:t>Oscilações amortecidas e </a:t>
            </a:r>
            <a:r>
              <a:rPr lang="pt-BR" sz="2800" dirty="0"/>
              <a:t>forçadas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Curso de Física Básica – Fluidos, Oscilações e Ondas, Calor – H. Moysés Nussenzveig </a:t>
            </a:r>
          </a:p>
        </p:txBody>
      </p:sp>
    </p:spTree>
    <p:extLst>
      <p:ext uri="{BB962C8B-B14F-4D97-AF65-F5344CB8AC3E}">
        <p14:creationId xmlns:p14="http://schemas.microsoft.com/office/powerpoint/2010/main" val="35451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144</TotalTime>
  <Words>8498</Words>
  <Application>Microsoft Office PowerPoint</Application>
  <PresentationFormat>Apresentação na tela (4:3)</PresentationFormat>
  <Paragraphs>911</Paragraphs>
  <Slides>284</Slides>
  <Notes>284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284</vt:i4>
      </vt:variant>
    </vt:vector>
  </HeadingPairs>
  <TitlesOfParts>
    <vt:vector size="288" baseType="lpstr">
      <vt:lpstr>Arial</vt:lpstr>
      <vt:lpstr>Calibri</vt:lpstr>
      <vt:lpstr>Times New Roman</vt:lpstr>
      <vt:lpstr>Modelo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Blucher212</cp:lastModifiedBy>
  <cp:revision>15</cp:revision>
  <dcterms:created xsi:type="dcterms:W3CDTF">2013-06-16T16:22:36Z</dcterms:created>
  <dcterms:modified xsi:type="dcterms:W3CDTF">2014-06-26T21:19:14Z</dcterms:modified>
</cp:coreProperties>
</file>