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3"/>
  </p:notesMasterIdLst>
  <p:handoutMasterIdLst>
    <p:handoutMasterId r:id="rId114"/>
  </p:handoutMasterIdLst>
  <p:sldIdLst>
    <p:sldId id="1212" r:id="rId2"/>
    <p:sldId id="1379" r:id="rId3"/>
    <p:sldId id="1488" r:id="rId4"/>
    <p:sldId id="1489" r:id="rId5"/>
    <p:sldId id="1490" r:id="rId6"/>
    <p:sldId id="1491" r:id="rId7"/>
    <p:sldId id="1492" r:id="rId8"/>
    <p:sldId id="1493" r:id="rId9"/>
    <p:sldId id="1494" r:id="rId10"/>
    <p:sldId id="1485" r:id="rId11"/>
    <p:sldId id="1496" r:id="rId12"/>
    <p:sldId id="1498" r:id="rId13"/>
    <p:sldId id="1500" r:id="rId14"/>
    <p:sldId id="1502" r:id="rId15"/>
    <p:sldId id="1503" r:id="rId16"/>
    <p:sldId id="1504" r:id="rId17"/>
    <p:sldId id="1505" r:id="rId18"/>
    <p:sldId id="1507" r:id="rId19"/>
    <p:sldId id="1509" r:id="rId20"/>
    <p:sldId id="1511" r:id="rId21"/>
    <p:sldId id="1514" r:id="rId22"/>
    <p:sldId id="1515" r:id="rId23"/>
    <p:sldId id="1516" r:id="rId24"/>
    <p:sldId id="1517" r:id="rId25"/>
    <p:sldId id="1518" r:id="rId26"/>
    <p:sldId id="1519" r:id="rId27"/>
    <p:sldId id="1520" r:id="rId28"/>
    <p:sldId id="1524" r:id="rId29"/>
    <p:sldId id="1484" r:id="rId30"/>
    <p:sldId id="1526" r:id="rId31"/>
    <p:sldId id="1527" r:id="rId32"/>
    <p:sldId id="1528" r:id="rId33"/>
    <p:sldId id="1529" r:id="rId34"/>
    <p:sldId id="1530" r:id="rId35"/>
    <p:sldId id="1531" r:id="rId36"/>
    <p:sldId id="1532" r:id="rId37"/>
    <p:sldId id="1533" r:id="rId38"/>
    <p:sldId id="1534" r:id="rId39"/>
    <p:sldId id="1535" r:id="rId40"/>
    <p:sldId id="1536" r:id="rId41"/>
    <p:sldId id="1512" r:id="rId42"/>
    <p:sldId id="1537" r:id="rId43"/>
    <p:sldId id="1540" r:id="rId44"/>
    <p:sldId id="1542" r:id="rId45"/>
    <p:sldId id="1544" r:id="rId46"/>
    <p:sldId id="1546" r:id="rId47"/>
    <p:sldId id="1548" r:id="rId48"/>
    <p:sldId id="1549" r:id="rId49"/>
    <p:sldId id="1550" r:id="rId50"/>
    <p:sldId id="1551" r:id="rId51"/>
    <p:sldId id="1552" r:id="rId52"/>
    <p:sldId id="1553" r:id="rId53"/>
    <p:sldId id="1554" r:id="rId54"/>
    <p:sldId id="1555" r:id="rId55"/>
    <p:sldId id="1556" r:id="rId56"/>
    <p:sldId id="1557" r:id="rId57"/>
    <p:sldId id="1558" r:id="rId58"/>
    <p:sldId id="1559" r:id="rId59"/>
    <p:sldId id="1560" r:id="rId60"/>
    <p:sldId id="1561" r:id="rId61"/>
    <p:sldId id="1562" r:id="rId62"/>
    <p:sldId id="1597" r:id="rId63"/>
    <p:sldId id="1564" r:id="rId64"/>
    <p:sldId id="1598" r:id="rId65"/>
    <p:sldId id="1599" r:id="rId66"/>
    <p:sldId id="1566" r:id="rId67"/>
    <p:sldId id="1600" r:id="rId68"/>
    <p:sldId id="1568" r:id="rId69"/>
    <p:sldId id="1570" r:id="rId70"/>
    <p:sldId id="1573" r:id="rId71"/>
    <p:sldId id="1574" r:id="rId72"/>
    <p:sldId id="1575" r:id="rId73"/>
    <p:sldId id="1576" r:id="rId74"/>
    <p:sldId id="1578" r:id="rId75"/>
    <p:sldId id="1601" r:id="rId76"/>
    <p:sldId id="1581" r:id="rId77"/>
    <p:sldId id="1583" r:id="rId78"/>
    <p:sldId id="1585" r:id="rId79"/>
    <p:sldId id="1586" r:id="rId80"/>
    <p:sldId id="1587" r:id="rId81"/>
    <p:sldId id="1602" r:id="rId82"/>
    <p:sldId id="1588" r:id="rId83"/>
    <p:sldId id="1589" r:id="rId84"/>
    <p:sldId id="1590" r:id="rId85"/>
    <p:sldId id="1591" r:id="rId86"/>
    <p:sldId id="1592" r:id="rId87"/>
    <p:sldId id="1593" r:id="rId88"/>
    <p:sldId id="1594" r:id="rId89"/>
    <p:sldId id="1607" r:id="rId90"/>
    <p:sldId id="1603" r:id="rId91"/>
    <p:sldId id="1608" r:id="rId92"/>
    <p:sldId id="1609" r:id="rId93"/>
    <p:sldId id="1610" r:id="rId94"/>
    <p:sldId id="1611" r:id="rId95"/>
    <p:sldId id="1613" r:id="rId96"/>
    <p:sldId id="1614" r:id="rId97"/>
    <p:sldId id="1615" r:id="rId98"/>
    <p:sldId id="1619" r:id="rId99"/>
    <p:sldId id="1618" r:id="rId100"/>
    <p:sldId id="1604" r:id="rId101"/>
    <p:sldId id="1623" r:id="rId102"/>
    <p:sldId id="1621" r:id="rId103"/>
    <p:sldId id="1624" r:id="rId104"/>
    <p:sldId id="1612" r:id="rId105"/>
    <p:sldId id="1625" r:id="rId106"/>
    <p:sldId id="1616" r:id="rId107"/>
    <p:sldId id="1605" r:id="rId108"/>
    <p:sldId id="1606" r:id="rId109"/>
    <p:sldId id="1629" r:id="rId110"/>
    <p:sldId id="1628" r:id="rId111"/>
    <p:sldId id="1627" r:id="rId112"/>
  </p:sldIdLst>
  <p:sldSz cx="9144000" cy="6858000" type="screen4x3"/>
  <p:notesSz cx="9144000" cy="6858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60"/>
  </p:normalViewPr>
  <p:slideViewPr>
    <p:cSldViewPr>
      <p:cViewPr>
        <p:scale>
          <a:sx n="93" d="100"/>
          <a:sy n="93" d="100"/>
        </p:scale>
        <p:origin x="13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2700" y="-102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heme" Target="theme/theme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notesMaster" Target="notesMasters/notesMaster1.xml"/><Relationship Id="rId11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handoutMaster" Target="handoutMasters/handoutMaster1.xml"/><Relationship Id="rId119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F321C22-868C-4F07-B6A4-F06B99D5415A}" type="datetimeFigureOut">
              <a:rPr lang="pt-BR"/>
              <a:pPr>
                <a:defRPr/>
              </a:pPr>
              <a:t>25/10/2017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46E17B4-2D1F-4EB2-AE05-9EDCBB67521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454698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CFA7790-EA15-479B-AF63-93CE6C35B42E}" type="datetimeFigureOut">
              <a:rPr lang="pt-BR"/>
              <a:pPr>
                <a:defRPr/>
              </a:pPr>
              <a:t>25/10/2017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1438E59-D45F-43DC-BC8B-477FB0CB4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180957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457983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604014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1438520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230830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1972434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2264763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1141863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3735706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3413840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2168349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2475678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2280280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ço Reservado para Rodapé 8"/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91440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poio@blucher.com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/>
        </p:nvSpPr>
        <p:spPr>
          <a:xfrm rot="16200000">
            <a:off x="7536657" y="5034756"/>
            <a:ext cx="1214438" cy="1216025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92113" y="320675"/>
            <a:ext cx="8359775" cy="59293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357563" y="5892800"/>
            <a:ext cx="2500312" cy="642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/>
          </a:p>
        </p:txBody>
      </p:sp>
      <p:sp>
        <p:nvSpPr>
          <p:cNvPr id="2053" name="CaixaDeTexto 2"/>
          <p:cNvSpPr txBox="1">
            <a:spLocks noChangeArrowheads="1"/>
          </p:cNvSpPr>
          <p:nvPr/>
        </p:nvSpPr>
        <p:spPr bwMode="auto">
          <a:xfrm>
            <a:off x="642938" y="749300"/>
            <a:ext cx="793115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/>
              <a:t>Caro Professor,</a:t>
            </a:r>
          </a:p>
          <a:p>
            <a:pPr eaLnBrk="1" hangingPunct="1"/>
            <a:endParaRPr lang="pt-BR"/>
          </a:p>
          <a:p>
            <a:pPr eaLnBrk="1" hangingPunct="1"/>
            <a:endParaRPr lang="pt-BR"/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Este material de apoio é gratuito e para uso exclusivo em sala de aula. Não pode ser comercializado.</a:t>
            </a:r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Ele não contém vírus ou qualquer instrumento de controle sobre seu uso.</a:t>
            </a:r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Queremos ouvir sua opinião e suas sugestões sobre como aprimorar esta ferramenta e esperamos com ela contribuir para o sucesso de sua aula.</a:t>
            </a:r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Por favor, escreva para </a:t>
            </a:r>
            <a:r>
              <a:rPr lang="pt-BR">
                <a:hlinkClick r:id="rId3"/>
              </a:rPr>
              <a:t>apoio@blucher.com.br</a:t>
            </a:r>
            <a:endParaRPr lang="pt-BR"/>
          </a:p>
          <a:p>
            <a:pPr eaLnBrk="1" hangingPunct="1"/>
            <a:endParaRPr lang="pt-BR"/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Boa aula!</a:t>
            </a:r>
          </a:p>
          <a:p>
            <a:pPr eaLnBrk="1" hangingPunct="1"/>
            <a:endParaRPr lang="pt-BR"/>
          </a:p>
          <a:p>
            <a:pPr eaLnBrk="1" hangingPunct="1"/>
            <a:endParaRPr lang="pt-BR"/>
          </a:p>
        </p:txBody>
      </p:sp>
      <p:pic>
        <p:nvPicPr>
          <p:cNvPr id="2054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5929313"/>
            <a:ext cx="18796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052736"/>
            <a:ext cx="26860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423330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5868144" y="569321"/>
            <a:ext cx="2016224" cy="559494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22945"/>
            <a:ext cx="3107215" cy="57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727717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563854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/>
              <a:t>Materiais Elétricos: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3200" dirty="0"/>
              <a:t>Isolantes e Magnéticos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>
                <a:latin typeface="+mj-lt"/>
                <a:ea typeface="+mj-ea"/>
                <a:cs typeface="Arial" pitchFamily="34" charset="0"/>
              </a:rPr>
              <a:t>Volume 2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3" y="3068960"/>
            <a:ext cx="76438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9</a:t>
            </a:r>
          </a:p>
          <a:p>
            <a:pPr algn="ctr" eaLnBrk="1" hangingPunct="1"/>
            <a:r>
              <a:rPr lang="pt-BR" sz="3200" dirty="0"/>
              <a:t>Núcleos compactados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15876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456" y="1268760"/>
            <a:ext cx="34385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714529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563854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/>
              <a:t>Materiais Elétricos: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3200" dirty="0"/>
              <a:t>Isolantes e Magnéticos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>
                <a:latin typeface="+mj-lt"/>
                <a:ea typeface="+mj-ea"/>
                <a:cs typeface="Arial" pitchFamily="34" charset="0"/>
              </a:rPr>
              <a:t>Volume 2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3" y="3068960"/>
            <a:ext cx="7643813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10</a:t>
            </a:r>
          </a:p>
          <a:p>
            <a:pPr algn="ctr" eaLnBrk="1" hangingPunct="1"/>
            <a:r>
              <a:rPr lang="pt-BR" sz="3200" dirty="0"/>
              <a:t>Matérias-primas</a:t>
            </a:r>
          </a:p>
          <a:p>
            <a:pPr algn="ctr" eaLnBrk="1" hangingPunct="1"/>
            <a:r>
              <a:rPr lang="pt-BR" sz="3200" dirty="0"/>
              <a:t>para núcleos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153818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1052736"/>
            <a:ext cx="344805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23279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620688"/>
            <a:ext cx="2572778" cy="3629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820104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196752"/>
            <a:ext cx="35052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344074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409" y="1124744"/>
            <a:ext cx="26384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268015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7" y="836712"/>
            <a:ext cx="3400425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929826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870" y="1000125"/>
            <a:ext cx="34575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297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981" y="836712"/>
            <a:ext cx="26574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417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7" y="1196752"/>
            <a:ext cx="271462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863606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1196752"/>
            <a:ext cx="34480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5293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981" y="980728"/>
            <a:ext cx="265747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605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052736"/>
            <a:ext cx="34385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9285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881" y="1124744"/>
            <a:ext cx="26955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602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781050"/>
            <a:ext cx="263842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487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5" y="908720"/>
            <a:ext cx="272415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9117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881" y="994842"/>
            <a:ext cx="273367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7126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24744"/>
            <a:ext cx="261937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91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456" y="1088132"/>
            <a:ext cx="267652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1275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563854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/>
              <a:t>Materiais Elétricos: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3200" dirty="0"/>
              <a:t>Isolantes e Magnéticos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>
                <a:latin typeface="+mj-lt"/>
                <a:ea typeface="+mj-ea"/>
                <a:cs typeface="Arial" pitchFamily="34" charset="0"/>
              </a:rPr>
              <a:t>Volume 2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3" y="3068960"/>
            <a:ext cx="7643813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1</a:t>
            </a:r>
          </a:p>
          <a:p>
            <a:pPr algn="ctr" eaLnBrk="1" hangingPunct="1"/>
            <a:r>
              <a:rPr lang="pt-BR" sz="3200" dirty="0"/>
              <a:t>Dielétricos e suas</a:t>
            </a:r>
          </a:p>
          <a:p>
            <a:pPr algn="ctr" eaLnBrk="1" hangingPunct="1"/>
            <a:r>
              <a:rPr lang="pt-BR" sz="3200" dirty="0"/>
              <a:t>propriedades elétricas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3164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20688"/>
            <a:ext cx="27051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87172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37" y="692696"/>
            <a:ext cx="26765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56548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2" y="836712"/>
            <a:ext cx="2657475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19142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7" y="1340768"/>
            <a:ext cx="26384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22127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836712"/>
            <a:ext cx="272415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6337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836712"/>
            <a:ext cx="2667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28411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908720"/>
            <a:ext cx="2638425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81371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052736"/>
            <a:ext cx="2667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33361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836712"/>
            <a:ext cx="26479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6409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466" y="764704"/>
            <a:ext cx="31242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0066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025" y="980728"/>
            <a:ext cx="26479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34512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139" y="1412776"/>
            <a:ext cx="26479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51869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919" y="1409700"/>
            <a:ext cx="2667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8334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13" y="980728"/>
            <a:ext cx="338137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89028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53" y="548680"/>
            <a:ext cx="27241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35275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37" y="1268760"/>
            <a:ext cx="27527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01142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548680"/>
            <a:ext cx="27051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77985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790575"/>
            <a:ext cx="344805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84487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5" y="1052736"/>
            <a:ext cx="35242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09612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838" y="980728"/>
            <a:ext cx="349567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48855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804" y="692696"/>
            <a:ext cx="344805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4635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885" y="980728"/>
            <a:ext cx="34099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0545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807" y="1052736"/>
            <a:ext cx="34290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27036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447" y="1052736"/>
            <a:ext cx="34099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85725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836712"/>
            <a:ext cx="269557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3126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12" y="1196752"/>
            <a:ext cx="3381375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2915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980728"/>
            <a:ext cx="271462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72274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676" y="1052736"/>
            <a:ext cx="27622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60284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831" y="908720"/>
            <a:ext cx="277177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9317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492" y="1052736"/>
            <a:ext cx="272415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59474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2" y="332656"/>
            <a:ext cx="265747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65203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566" y="620688"/>
            <a:ext cx="351472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7725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908720"/>
            <a:ext cx="321945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87058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24744"/>
            <a:ext cx="348615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2754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885825"/>
            <a:ext cx="275272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96103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980728"/>
            <a:ext cx="27051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42285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707" y="1047076"/>
            <a:ext cx="35052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77453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37" y="1073853"/>
            <a:ext cx="275272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16912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0" y="764704"/>
            <a:ext cx="293370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923923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38" y="980728"/>
            <a:ext cx="28289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89745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2" y="1052736"/>
            <a:ext cx="353377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706762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654" y="933450"/>
            <a:ext cx="290512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80644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980728"/>
            <a:ext cx="27051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4360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980728"/>
            <a:ext cx="26479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99144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987" y="962025"/>
            <a:ext cx="277177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20798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836712"/>
            <a:ext cx="265747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545406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563854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/>
              <a:t>Materiais Elétricos: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3200" dirty="0"/>
              <a:t>Isolantes e Magnéticos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>
                <a:latin typeface="+mj-lt"/>
                <a:ea typeface="+mj-ea"/>
                <a:cs typeface="Arial" pitchFamily="34" charset="0"/>
              </a:rPr>
              <a:t>Volume 2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3" y="3068960"/>
            <a:ext cx="76438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2</a:t>
            </a:r>
          </a:p>
          <a:p>
            <a:pPr algn="ctr" eaLnBrk="1" hangingPunct="1"/>
            <a:r>
              <a:rPr lang="pt-BR" sz="3200" dirty="0"/>
              <a:t>Propriedades mecânicas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428610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069" y="1124744"/>
            <a:ext cx="35433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586018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563854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/>
              <a:t>Materiais Elétricos: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3200" dirty="0"/>
              <a:t>Isolantes e Magnéticos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>
                <a:latin typeface="+mj-lt"/>
                <a:ea typeface="+mj-ea"/>
                <a:cs typeface="Arial" pitchFamily="34" charset="0"/>
              </a:rPr>
              <a:t>Volume 2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3" y="3068960"/>
            <a:ext cx="76438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3</a:t>
            </a:r>
          </a:p>
          <a:p>
            <a:pPr algn="ctr" eaLnBrk="1" hangingPunct="1"/>
            <a:r>
              <a:rPr lang="pt-BR" sz="3200" dirty="0"/>
              <a:t>Propriedades térmicas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702853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563854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/>
              <a:t>Materiais Elétricos: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3200" dirty="0"/>
              <a:t>Isolantes e Magnéticos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>
                <a:latin typeface="+mj-lt"/>
                <a:ea typeface="+mj-ea"/>
                <a:cs typeface="Arial" pitchFamily="34" charset="0"/>
              </a:rPr>
              <a:t>Volume 2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3" y="3068960"/>
            <a:ext cx="76438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4</a:t>
            </a:r>
          </a:p>
          <a:p>
            <a:pPr algn="ctr" eaLnBrk="1" hangingPunct="1"/>
            <a:r>
              <a:rPr lang="pt-BR" sz="3200" dirty="0"/>
              <a:t>Propriedades físico-químicas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568245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5" y="1412776"/>
            <a:ext cx="26098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94535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563854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/>
              <a:t>Materiais Elétricos: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3200" dirty="0"/>
              <a:t>Isolantes e Magnéticos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>
                <a:latin typeface="+mj-lt"/>
                <a:ea typeface="+mj-ea"/>
                <a:cs typeface="Arial" pitchFamily="34" charset="0"/>
              </a:rPr>
              <a:t>Volume 2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3" y="3068960"/>
            <a:ext cx="7643813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5</a:t>
            </a:r>
          </a:p>
          <a:p>
            <a:pPr algn="ctr" eaLnBrk="1" hangingPunct="1"/>
            <a:r>
              <a:rPr lang="pt-BR" sz="3200" dirty="0"/>
              <a:t>Materiais isolantes de uso industrial</a:t>
            </a:r>
          </a:p>
          <a:p>
            <a:pPr algn="ctr" eaLnBrk="1" hangingPunct="1"/>
            <a:r>
              <a:rPr lang="pt-BR" sz="3200" dirty="0"/>
              <a:t>mais frequente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594261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052736"/>
            <a:ext cx="263842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545772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3" y="1171575"/>
            <a:ext cx="273367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4301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268760"/>
            <a:ext cx="2667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69382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010" y="476672"/>
            <a:ext cx="3895725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60464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2" y="1340768"/>
            <a:ext cx="353377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641675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992" y="1268760"/>
            <a:ext cx="27336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63613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506" y="1124744"/>
            <a:ext cx="26384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026026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1196752"/>
            <a:ext cx="35147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763357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563854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/>
              <a:t>Materiais Elétricos: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3200" dirty="0"/>
              <a:t>Isolantes e Magnéticos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>
                <a:latin typeface="+mj-lt"/>
                <a:ea typeface="+mj-ea"/>
                <a:cs typeface="Arial" pitchFamily="34" charset="0"/>
              </a:rPr>
              <a:t>Volume 2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3" y="3068960"/>
            <a:ext cx="76438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6</a:t>
            </a:r>
          </a:p>
          <a:p>
            <a:pPr algn="ctr" eaLnBrk="1" hangingPunct="1"/>
            <a:r>
              <a:rPr lang="pt-BR" sz="3200" dirty="0"/>
              <a:t>Isolantes pastosos e ceras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088189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425" y="1052736"/>
            <a:ext cx="341947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44231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2" y="980728"/>
            <a:ext cx="269557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110217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2" y="908720"/>
            <a:ext cx="345757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447861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694" y="764704"/>
            <a:ext cx="268605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580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052736"/>
            <a:ext cx="2667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883355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5796137" y="548680"/>
            <a:ext cx="2304255" cy="559494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0748"/>
            <a:ext cx="3997696" cy="573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954385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57381" y="-424581"/>
            <a:ext cx="4238625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164357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74119" y="-357336"/>
            <a:ext cx="42672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51516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1124744"/>
            <a:ext cx="26289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831229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44" y="1052736"/>
            <a:ext cx="340995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773129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269" y="1243013"/>
            <a:ext cx="33909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263575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131" y="908720"/>
            <a:ext cx="263842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47628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836712"/>
            <a:ext cx="26955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84055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219" y="1124744"/>
            <a:ext cx="26670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20346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563854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/>
              <a:t>Materiais Elétricos: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3200" dirty="0"/>
              <a:t>Isolantes e Magnéticos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>
                <a:latin typeface="+mj-lt"/>
                <a:ea typeface="+mj-ea"/>
                <a:cs typeface="Arial" pitchFamily="34" charset="0"/>
              </a:rPr>
              <a:t>Volume 2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3" y="3068960"/>
            <a:ext cx="76438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7</a:t>
            </a:r>
          </a:p>
          <a:p>
            <a:pPr algn="ctr" eaLnBrk="1" hangingPunct="1"/>
            <a:r>
              <a:rPr lang="pt-BR" sz="3200" dirty="0"/>
              <a:t>Materiais magnéticos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7236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37" y="908720"/>
            <a:ext cx="267652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175064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608" y="1124744"/>
            <a:ext cx="2667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20700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781050"/>
            <a:ext cx="27432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572629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931" y="836712"/>
            <a:ext cx="345757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833544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133" y="908720"/>
            <a:ext cx="340995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16156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933104"/>
            <a:ext cx="27622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93595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980728"/>
            <a:ext cx="268605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721257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269" y="908720"/>
            <a:ext cx="26289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644895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692696"/>
            <a:ext cx="2619375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62860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563854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/>
              <a:t>Materiais Elétricos: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3200" dirty="0"/>
              <a:t>Isolantes e Magnéticos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>
                <a:latin typeface="+mj-lt"/>
                <a:ea typeface="+mj-ea"/>
                <a:cs typeface="Arial" pitchFamily="34" charset="0"/>
              </a:rPr>
              <a:t>Volume 2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3" y="3068960"/>
            <a:ext cx="76438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8</a:t>
            </a:r>
          </a:p>
          <a:p>
            <a:pPr algn="ctr" eaLnBrk="1" hangingPunct="1"/>
            <a:r>
              <a:rPr lang="pt-BR" sz="3200" dirty="0"/>
              <a:t>Núcleos laminados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66212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2  – Walfredo Schmidt</a:t>
            </a: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931" y="764704"/>
            <a:ext cx="3457575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70548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 Clássico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173 - Schmidt - Materiais elétricos - vol. 2 - 3ª ed.</Template>
  <TotalTime>0</TotalTime>
  <Words>2484</Words>
  <Application>Microsoft Office PowerPoint</Application>
  <PresentationFormat>Apresentação na tela (4:3)</PresentationFormat>
  <Paragraphs>388</Paragraphs>
  <Slides>111</Slides>
  <Notes>111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111</vt:i4>
      </vt:variant>
    </vt:vector>
  </HeadingPairs>
  <TitlesOfParts>
    <vt:vector size="115" baseType="lpstr">
      <vt:lpstr>Arial</vt:lpstr>
      <vt:lpstr>Calibri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Blucher212</dc:creator>
  <cp:lastModifiedBy>Blucher212</cp:lastModifiedBy>
  <cp:revision>1</cp:revision>
  <dcterms:created xsi:type="dcterms:W3CDTF">2017-10-25T13:11:13Z</dcterms:created>
  <dcterms:modified xsi:type="dcterms:W3CDTF">2017-10-25T13:12:03Z</dcterms:modified>
</cp:coreProperties>
</file>