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1212" r:id="rId2"/>
    <p:sldId id="1379" r:id="rId3"/>
    <p:sldId id="1483" r:id="rId4"/>
    <p:sldId id="1486" r:id="rId5"/>
    <p:sldId id="1446" r:id="rId6"/>
    <p:sldId id="1487" r:id="rId7"/>
    <p:sldId id="1488" r:id="rId8"/>
    <p:sldId id="1489" r:id="rId9"/>
    <p:sldId id="1490" r:id="rId10"/>
    <p:sldId id="1491" r:id="rId11"/>
    <p:sldId id="1492" r:id="rId12"/>
    <p:sldId id="1493" r:id="rId13"/>
    <p:sldId id="1494" r:id="rId14"/>
    <p:sldId id="1485" r:id="rId15"/>
    <p:sldId id="1497" r:id="rId16"/>
    <p:sldId id="1496" r:id="rId17"/>
    <p:sldId id="1498" r:id="rId18"/>
    <p:sldId id="1501" r:id="rId19"/>
    <p:sldId id="1500" r:id="rId20"/>
    <p:sldId id="1502" r:id="rId21"/>
    <p:sldId id="1503" r:id="rId22"/>
    <p:sldId id="1504" r:id="rId23"/>
    <p:sldId id="1505" r:id="rId24"/>
    <p:sldId id="1506" r:id="rId25"/>
    <p:sldId id="1507" r:id="rId26"/>
    <p:sldId id="1510" r:id="rId27"/>
    <p:sldId id="1509" r:id="rId28"/>
    <p:sldId id="1511" r:id="rId29"/>
    <p:sldId id="1513" r:id="rId30"/>
    <p:sldId id="1514" r:id="rId31"/>
    <p:sldId id="1515" r:id="rId32"/>
    <p:sldId id="1516" r:id="rId33"/>
    <p:sldId id="1517" r:id="rId34"/>
    <p:sldId id="1518" r:id="rId35"/>
    <p:sldId id="1519" r:id="rId36"/>
    <p:sldId id="1520" r:id="rId37"/>
    <p:sldId id="1521" r:id="rId38"/>
    <p:sldId id="1522" r:id="rId39"/>
    <p:sldId id="1525" r:id="rId40"/>
    <p:sldId id="1524" r:id="rId41"/>
    <p:sldId id="1484" r:id="rId42"/>
    <p:sldId id="1526" r:id="rId43"/>
    <p:sldId id="1527" r:id="rId44"/>
    <p:sldId id="1528" r:id="rId45"/>
    <p:sldId id="1529" r:id="rId46"/>
    <p:sldId id="1530" r:id="rId47"/>
    <p:sldId id="1531" r:id="rId48"/>
    <p:sldId id="1532" r:id="rId49"/>
    <p:sldId id="1533" r:id="rId50"/>
    <p:sldId id="1534" r:id="rId51"/>
    <p:sldId id="1535" r:id="rId52"/>
    <p:sldId id="1536" r:id="rId53"/>
    <p:sldId id="1512" r:id="rId54"/>
    <p:sldId id="1537" r:id="rId55"/>
    <p:sldId id="1541" r:id="rId56"/>
    <p:sldId id="1540" r:id="rId57"/>
    <p:sldId id="1542" r:id="rId58"/>
    <p:sldId id="1545" r:id="rId59"/>
    <p:sldId id="1544" r:id="rId60"/>
    <p:sldId id="1546" r:id="rId61"/>
    <p:sldId id="1548" r:id="rId62"/>
    <p:sldId id="1549" r:id="rId63"/>
    <p:sldId id="1550" r:id="rId64"/>
    <p:sldId id="1551" r:id="rId65"/>
    <p:sldId id="1552" r:id="rId66"/>
    <p:sldId id="1553" r:id="rId67"/>
    <p:sldId id="1554" r:id="rId68"/>
    <p:sldId id="1555" r:id="rId69"/>
    <p:sldId id="1556" r:id="rId70"/>
    <p:sldId id="1557" r:id="rId71"/>
    <p:sldId id="1558" r:id="rId72"/>
    <p:sldId id="1559" r:id="rId73"/>
    <p:sldId id="1560" r:id="rId74"/>
    <p:sldId id="1561" r:id="rId75"/>
    <p:sldId id="1562" r:id="rId76"/>
    <p:sldId id="1563" r:id="rId77"/>
    <p:sldId id="1564" r:id="rId78"/>
    <p:sldId id="1565" r:id="rId79"/>
    <p:sldId id="1566" r:id="rId80"/>
    <p:sldId id="1567" r:id="rId81"/>
    <p:sldId id="1568" r:id="rId82"/>
    <p:sldId id="1571" r:id="rId83"/>
    <p:sldId id="1570" r:id="rId84"/>
    <p:sldId id="1573" r:id="rId85"/>
    <p:sldId id="1574" r:id="rId86"/>
    <p:sldId id="1575" r:id="rId87"/>
    <p:sldId id="1576" r:id="rId88"/>
    <p:sldId id="1579" r:id="rId89"/>
    <p:sldId id="1578" r:id="rId90"/>
    <p:sldId id="1580" r:id="rId91"/>
    <p:sldId id="1581" r:id="rId92"/>
    <p:sldId id="1584" r:id="rId93"/>
    <p:sldId id="1583" r:id="rId94"/>
    <p:sldId id="1585" r:id="rId95"/>
    <p:sldId id="1586" r:id="rId96"/>
    <p:sldId id="1587" r:id="rId97"/>
    <p:sldId id="1588" r:id="rId98"/>
    <p:sldId id="1589" r:id="rId99"/>
    <p:sldId id="1590" r:id="rId100"/>
    <p:sldId id="1591" r:id="rId101"/>
    <p:sldId id="1592" r:id="rId102"/>
    <p:sldId id="1593" r:id="rId103"/>
    <p:sldId id="1594" r:id="rId104"/>
    <p:sldId id="1595" r:id="rId105"/>
    <p:sldId id="1572" r:id="rId106"/>
    <p:sldId id="1547" r:id="rId107"/>
    <p:sldId id="1596" r:id="rId10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3" d="100"/>
          <a:sy n="93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25/10/2017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77" y="1428750"/>
            <a:ext cx="3676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914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69" y="1171575"/>
            <a:ext cx="3543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357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31" y="620688"/>
            <a:ext cx="35337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762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692696"/>
            <a:ext cx="3562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405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23" y="908720"/>
            <a:ext cx="3571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034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12" y="908720"/>
            <a:ext cx="35909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891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12161" y="338362"/>
            <a:ext cx="2160239" cy="5610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8361"/>
            <a:ext cx="348452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396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1" y="332656"/>
            <a:ext cx="2448271" cy="58109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3999359" cy="585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468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1" y="332656"/>
            <a:ext cx="2448271" cy="58109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966"/>
            <a:ext cx="4042122" cy="58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1030982"/>
            <a:ext cx="3457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9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484784"/>
            <a:ext cx="42005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3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06" y="1268760"/>
            <a:ext cx="3552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75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692696"/>
            <a:ext cx="46386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3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1" y="3068959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4</a:t>
            </a:r>
          </a:p>
          <a:p>
            <a:pPr algn="ctr" eaLnBrk="1" hangingPunct="1"/>
            <a:r>
              <a:rPr lang="pt-BR" sz="3200" dirty="0"/>
              <a:t>Características dos metais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4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1628800"/>
            <a:ext cx="35337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9" y="1190625"/>
            <a:ext cx="3619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60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1" y="3068959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5</a:t>
            </a:r>
          </a:p>
          <a:p>
            <a:pPr algn="ctr" eaLnBrk="1" hangingPunct="1"/>
            <a:r>
              <a:rPr lang="pt-BR" sz="3200" dirty="0"/>
              <a:t>Características principais</a:t>
            </a:r>
          </a:p>
          <a:p>
            <a:pPr algn="ctr" eaLnBrk="1" hangingPunct="1"/>
            <a:r>
              <a:rPr lang="pt-BR" sz="3200" dirty="0"/>
              <a:t>dos materiais condutores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8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052736"/>
            <a:ext cx="346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28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</a:t>
            </a:r>
          </a:p>
          <a:p>
            <a:pPr algn="ctr" eaLnBrk="1" hangingPunct="1"/>
            <a:r>
              <a:rPr lang="pt-BR" sz="3200" dirty="0"/>
              <a:t>Análise geral dos metais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56" y="1124744"/>
            <a:ext cx="35909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0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404664"/>
            <a:ext cx="3505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8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156" y="548680"/>
            <a:ext cx="3667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17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28" y="332656"/>
            <a:ext cx="35242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12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24129" y="481502"/>
            <a:ext cx="2664296" cy="55397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472746"/>
            <a:ext cx="3588161" cy="56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5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94" y="1469132"/>
            <a:ext cx="3524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1" y="306895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6</a:t>
            </a:r>
          </a:p>
          <a:p>
            <a:pPr algn="ctr" eaLnBrk="1" hangingPunct="1"/>
            <a:r>
              <a:rPr lang="pt-BR" sz="3200" dirty="0"/>
              <a:t>Estudo específico</a:t>
            </a:r>
          </a:p>
          <a:p>
            <a:pPr algn="ctr" eaLnBrk="1" hangingPunct="1"/>
            <a:r>
              <a:rPr lang="pt-BR" sz="3200" dirty="0"/>
              <a:t>de materiais condutores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3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19" y="1340768"/>
            <a:ext cx="5029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75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69" y="692696"/>
            <a:ext cx="34671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1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96136" y="260648"/>
            <a:ext cx="2520280" cy="58829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7"/>
            <a:ext cx="3764762" cy="588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0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2</a:t>
            </a:r>
          </a:p>
          <a:p>
            <a:pPr algn="ctr" eaLnBrk="1" hangingPunct="1"/>
            <a:r>
              <a:rPr lang="pt-BR" sz="3200" dirty="0"/>
              <a:t>Obtenção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59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06" y="476672"/>
            <a:ext cx="35528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5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597646" cy="38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14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1124744"/>
            <a:ext cx="3638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12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19" y="1196752"/>
            <a:ext cx="3581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33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764704"/>
            <a:ext cx="3486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84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06" y="548680"/>
            <a:ext cx="34766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137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24744"/>
            <a:ext cx="5791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336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652121" y="326516"/>
            <a:ext cx="2736303" cy="58171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1" y="326516"/>
            <a:ext cx="4575423" cy="581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57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724129" y="620688"/>
            <a:ext cx="2376263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" y="527437"/>
            <a:ext cx="4424263" cy="56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325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1" y="306895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7</a:t>
            </a:r>
          </a:p>
          <a:p>
            <a:pPr algn="ctr" eaLnBrk="1" hangingPunct="1"/>
            <a:r>
              <a:rPr lang="pt-BR" sz="3200" dirty="0"/>
              <a:t>Matérias-primas para</a:t>
            </a:r>
          </a:p>
          <a:p>
            <a:pPr algn="ctr" eaLnBrk="1" hangingPunct="1"/>
            <a:r>
              <a:rPr lang="pt-BR" sz="3200" dirty="0"/>
              <a:t>peças de contato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3" y="306896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3</a:t>
            </a:r>
          </a:p>
          <a:p>
            <a:pPr algn="ctr" eaLnBrk="1" hangingPunct="1"/>
            <a:r>
              <a:rPr lang="pt-BR" sz="3200" dirty="0"/>
              <a:t>Constituição dos metais puros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66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44" y="1052736"/>
            <a:ext cx="34861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40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44" y="1268760"/>
            <a:ext cx="3486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66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2965"/>
            <a:ext cx="37719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86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1123950"/>
            <a:ext cx="35528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33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268760"/>
            <a:ext cx="35337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02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24" y="1124744"/>
            <a:ext cx="3590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527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908720"/>
            <a:ext cx="3609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14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4" y="692696"/>
            <a:ext cx="3600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98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1" y="548680"/>
            <a:ext cx="3571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448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56" y="764704"/>
            <a:ext cx="35147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6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6860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48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94" y="476672"/>
            <a:ext cx="35242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885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809625"/>
            <a:ext cx="3629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357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836712"/>
            <a:ext cx="36099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03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08" y="1200150"/>
            <a:ext cx="3552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72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19" y="1013073"/>
            <a:ext cx="3638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126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1" y="3068958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8</a:t>
            </a:r>
          </a:p>
          <a:p>
            <a:pPr algn="ctr" eaLnBrk="1" hangingPunct="1"/>
            <a:r>
              <a:rPr lang="pt-BR" sz="3200" dirty="0"/>
              <a:t>Peças de contato de carvão</a:t>
            </a:r>
          </a:p>
          <a:p>
            <a:pPr algn="ctr" eaLnBrk="1" hangingPunct="1"/>
            <a:r>
              <a:rPr lang="pt-BR" sz="3200" dirty="0"/>
              <a:t>para fins elétricos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39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1" y="1124744"/>
            <a:ext cx="3609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291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3073" y="-750784"/>
            <a:ext cx="4186070" cy="6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274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0" y="3068957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9</a:t>
            </a:r>
          </a:p>
          <a:p>
            <a:pPr algn="ctr" eaLnBrk="1" hangingPunct="1"/>
            <a:r>
              <a:rPr lang="pt-BR" sz="3200" dirty="0"/>
              <a:t>Características principais</a:t>
            </a:r>
          </a:p>
          <a:p>
            <a:pPr algn="ctr" eaLnBrk="1" hangingPunct="1"/>
            <a:r>
              <a:rPr lang="pt-BR" sz="3200" dirty="0"/>
              <a:t>dos semicondutoresos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2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6238" y="-713577"/>
            <a:ext cx="4262962" cy="63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2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55601"/>
            <a:ext cx="3629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83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2" y="1340768"/>
            <a:ext cx="35337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9317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980728"/>
            <a:ext cx="35337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47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124744"/>
            <a:ext cx="3571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203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980728"/>
            <a:ext cx="37528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725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1" y="1325687"/>
            <a:ext cx="35718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75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82824"/>
            <a:ext cx="3657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103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31" y="1123950"/>
            <a:ext cx="353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2285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24744"/>
            <a:ext cx="3619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453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1" y="1196752"/>
            <a:ext cx="3686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6912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5909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1268760"/>
            <a:ext cx="3562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512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4" y="1124744"/>
            <a:ext cx="3714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974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31" y="548680"/>
            <a:ext cx="36861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676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95" y="332656"/>
            <a:ext cx="3657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0644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91" y="1052736"/>
            <a:ext cx="37623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360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9" y="1412776"/>
            <a:ext cx="3619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079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22" y="1196752"/>
            <a:ext cx="35528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540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657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5358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638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601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32" y="1028700"/>
            <a:ext cx="36861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18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31" y="1196752"/>
            <a:ext cx="3686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4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495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545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6672"/>
            <a:ext cx="3657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904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838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577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0" y="3068957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10</a:t>
            </a:r>
          </a:p>
          <a:p>
            <a:pPr algn="ctr" eaLnBrk="1" hangingPunct="1"/>
            <a:r>
              <a:rPr lang="pt-BR" sz="3200" dirty="0"/>
              <a:t>Elementos semicondutores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896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332656"/>
            <a:ext cx="35623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010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1268760"/>
            <a:ext cx="37814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046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58" y="675705"/>
            <a:ext cx="2483722" cy="38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167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14" y="421184"/>
            <a:ext cx="3342886" cy="423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361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9" y="764704"/>
            <a:ext cx="3619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602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0" y="3068957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11</a:t>
            </a:r>
          </a:p>
          <a:p>
            <a:pPr algn="ctr" eaLnBrk="1" hangingPunct="1"/>
            <a:r>
              <a:rPr lang="pt-BR" sz="3200" dirty="0"/>
              <a:t>Tipos de ligações</a:t>
            </a:r>
          </a:p>
          <a:p>
            <a:pPr algn="ctr" eaLnBrk="1" hangingPunct="1"/>
            <a:r>
              <a:rPr lang="pt-BR" sz="3200" dirty="0"/>
              <a:t>semicondutoras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924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56" y="1196752"/>
            <a:ext cx="3590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3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10" y="1190625"/>
            <a:ext cx="3543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058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96752"/>
            <a:ext cx="36957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495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44" y="1268760"/>
            <a:ext cx="35623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423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4"/>
            <a:ext cx="7772400" cy="156385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Materiais Elétricos: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200" dirty="0"/>
              <a:t>Condutores e Semicondutores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>
                <a:latin typeface="+mj-lt"/>
                <a:ea typeface="+mj-ea"/>
                <a:cs typeface="Arial" pitchFamily="34" charset="0"/>
              </a:rPr>
              <a:t>Volume 1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687360" y="3068957"/>
            <a:ext cx="76438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/>
              <a:t>Capítulo 12</a:t>
            </a:r>
          </a:p>
          <a:p>
            <a:pPr algn="ctr" eaLnBrk="1" hangingPunct="1"/>
            <a:r>
              <a:rPr lang="pt-BR" sz="3200" dirty="0"/>
              <a:t>Componentes</a:t>
            </a:r>
          </a:p>
          <a:p>
            <a:pPr algn="ctr" eaLnBrk="1" hangingPunct="1"/>
            <a:r>
              <a:rPr lang="pt-BR" sz="3200" dirty="0"/>
              <a:t>semicondutores típicos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353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08720"/>
            <a:ext cx="36576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1021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836712"/>
            <a:ext cx="36671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786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6480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808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69" y="764704"/>
            <a:ext cx="3619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438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9" y="1057275"/>
            <a:ext cx="36957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151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1124744"/>
            <a:ext cx="35337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31229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Materiais Elétricos – vol. 1 – Walfredo Schmidt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1090613"/>
            <a:ext cx="3533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731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172 - Schmidt - Materiais elétricos - vol. 1 - 3ª ed.</Template>
  <TotalTime>33</TotalTime>
  <Words>2429</Words>
  <Application>Microsoft Office PowerPoint</Application>
  <PresentationFormat>Apresentação na tela (4:3)</PresentationFormat>
  <Paragraphs>388</Paragraphs>
  <Slides>107</Slides>
  <Notes>107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107</vt:i4>
      </vt:variant>
    </vt:vector>
  </HeadingPairs>
  <TitlesOfParts>
    <vt:vector size="111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Blucher212</dc:creator>
  <cp:lastModifiedBy>Blucher212</cp:lastModifiedBy>
  <cp:revision>1</cp:revision>
  <dcterms:created xsi:type="dcterms:W3CDTF">2017-10-25T12:35:34Z</dcterms:created>
  <dcterms:modified xsi:type="dcterms:W3CDTF">2017-10-25T13:08:56Z</dcterms:modified>
</cp:coreProperties>
</file>