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212" r:id="rId2"/>
    <p:sldId id="268" r:id="rId3"/>
    <p:sldId id="1379" r:id="rId4"/>
    <p:sldId id="1446" r:id="rId5"/>
    <p:sldId id="925" r:id="rId6"/>
    <p:sldId id="1479" r:id="rId7"/>
    <p:sldId id="1480" r:id="rId8"/>
    <p:sldId id="1468" r:id="rId9"/>
    <p:sldId id="1469" r:id="rId10"/>
    <p:sldId id="1470" r:id="rId11"/>
    <p:sldId id="1471" r:id="rId12"/>
    <p:sldId id="1472" r:id="rId13"/>
    <p:sldId id="1482" r:id="rId14"/>
    <p:sldId id="1475" r:id="rId15"/>
    <p:sldId id="1477" r:id="rId16"/>
    <p:sldId id="1478" r:id="rId17"/>
    <p:sldId id="1486" r:id="rId18"/>
    <p:sldId id="1488" r:id="rId19"/>
    <p:sldId id="1487" r:id="rId20"/>
    <p:sldId id="1490" r:id="rId21"/>
    <p:sldId id="1491" r:id="rId22"/>
    <p:sldId id="1494" r:id="rId23"/>
    <p:sldId id="1493" r:id="rId24"/>
    <p:sldId id="1489" r:id="rId25"/>
    <p:sldId id="1495" r:id="rId26"/>
    <p:sldId id="1497" r:id="rId27"/>
    <p:sldId id="1500" r:id="rId28"/>
    <p:sldId id="1499" r:id="rId29"/>
    <p:sldId id="1502" r:id="rId30"/>
    <p:sldId id="1505" r:id="rId31"/>
    <p:sldId id="1503" r:id="rId32"/>
    <p:sldId id="1507" r:id="rId33"/>
    <p:sldId id="1506" r:id="rId34"/>
    <p:sldId id="1508" r:id="rId35"/>
    <p:sldId id="1511" r:id="rId36"/>
    <p:sldId id="1501" r:id="rId37"/>
    <p:sldId id="1513" r:id="rId38"/>
    <p:sldId id="1514" r:id="rId39"/>
    <p:sldId id="1515" r:id="rId40"/>
    <p:sldId id="1516" r:id="rId41"/>
    <p:sldId id="1519" r:id="rId42"/>
    <p:sldId id="1518" r:id="rId43"/>
    <p:sldId id="1520" r:id="rId44"/>
    <p:sldId id="1523" r:id="rId45"/>
    <p:sldId id="1522" r:id="rId46"/>
    <p:sldId id="1525" r:id="rId47"/>
    <p:sldId id="1526" r:id="rId4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3" d="100"/>
          <a:sy n="93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4" y="1124744"/>
            <a:ext cx="3562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3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06" y="620688"/>
            <a:ext cx="3324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4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620688"/>
            <a:ext cx="3533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O batimento quântico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3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87" y="764704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1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908720"/>
            <a:ext cx="3181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4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3718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76" y="764704"/>
            <a:ext cx="3581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46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340768"/>
            <a:ext cx="2733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2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736"/>
            <a:ext cx="3143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8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7247"/>
            <a:ext cx="3825240" cy="5376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03" y="764704"/>
            <a:ext cx="3457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45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620688"/>
            <a:ext cx="30384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2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Procurando a casa de Nemo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4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68" y="1209675"/>
            <a:ext cx="3352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2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908720"/>
            <a:ext cx="3133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6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524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5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6099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0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A borboleta, a mosca-das-frutas</a:t>
            </a:r>
          </a:p>
          <a:p>
            <a:pPr algn="ctr" eaLnBrk="1" hangingPunct="1"/>
            <a:r>
              <a:rPr lang="pt-BR" sz="3200" dirty="0"/>
              <a:t>e o pisco quântico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1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5"/>
            <a:ext cx="4485878" cy="26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16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6712"/>
            <a:ext cx="4724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6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Introdução</a:t>
            </a:r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Genes quânticos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61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67" y="548680"/>
            <a:ext cx="3340892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7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19" y="836712"/>
            <a:ext cx="533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19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19" y="764704"/>
            <a:ext cx="3769600" cy="38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25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514855" cy="35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96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Mente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46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48" y="908719"/>
            <a:ext cx="3674542" cy="35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50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88" y="762000"/>
            <a:ext cx="3376261" cy="32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35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2" y="764704"/>
            <a:ext cx="4057253" cy="34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86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959224" cy="41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5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764704"/>
            <a:ext cx="3448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129261" cy="339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40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Como a vida começou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92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404664"/>
            <a:ext cx="5267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96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66" y="764704"/>
            <a:ext cx="4349306" cy="37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582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Biologia quântica: a vida no</a:t>
            </a:r>
          </a:p>
          <a:p>
            <a:pPr algn="ctr" eaLnBrk="1" hangingPunct="1"/>
            <a:r>
              <a:rPr lang="pt-BR" sz="3200" dirty="0"/>
              <a:t>limite da tempestade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8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94" y="620688"/>
            <a:ext cx="3510250" cy="38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06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65" y="620688"/>
            <a:ext cx="3020707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89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3048955" cy="34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0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36712"/>
            <a:ext cx="33147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O que é vida?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0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7350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A Vida no Limite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2635418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Os motores da vida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9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238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7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A Vida no Limite – Jim Al-</a:t>
            </a:r>
            <a:r>
              <a:rPr lang="pt-BR" sz="1550" dirty="0" err="1">
                <a:solidFill>
                  <a:schemeClr val="bg1">
                    <a:lumMod val="65000"/>
                  </a:schemeClr>
                </a:solidFill>
              </a:rPr>
              <a:t>Khalili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/ Johnjoe McFadden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268760"/>
            <a:ext cx="3543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18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171 - Al-Khalili - A vida no limite</Template>
  <TotalTime>16</TotalTime>
  <Words>1154</Words>
  <Application>Microsoft Office PowerPoint</Application>
  <PresentationFormat>Apresentação na tela (4:3)</PresentationFormat>
  <Paragraphs>174</Paragraphs>
  <Slides>47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Eliakim</dc:creator>
  <cp:lastModifiedBy>Jonatas Eliakim</cp:lastModifiedBy>
  <cp:revision>2</cp:revision>
  <dcterms:created xsi:type="dcterms:W3CDTF">2017-05-23T13:25:41Z</dcterms:created>
  <dcterms:modified xsi:type="dcterms:W3CDTF">2017-05-23T13:42:01Z</dcterms:modified>
</cp:coreProperties>
</file>