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4"/>
  </p:notesMasterIdLst>
  <p:handoutMasterIdLst>
    <p:handoutMasterId r:id="rId325"/>
  </p:handoutMasterIdLst>
  <p:sldIdLst>
    <p:sldId id="1212" r:id="rId2"/>
    <p:sldId id="268" r:id="rId3"/>
    <p:sldId id="1379" r:id="rId4"/>
    <p:sldId id="1446" r:id="rId5"/>
    <p:sldId id="1479" r:id="rId6"/>
    <p:sldId id="1482" r:id="rId7"/>
    <p:sldId id="1484" r:id="rId8"/>
    <p:sldId id="1486" r:id="rId9"/>
    <p:sldId id="1487" r:id="rId10"/>
    <p:sldId id="1489" r:id="rId11"/>
    <p:sldId id="1490" r:id="rId12"/>
    <p:sldId id="1491" r:id="rId13"/>
    <p:sldId id="1493" r:id="rId14"/>
    <p:sldId id="1499" r:id="rId15"/>
    <p:sldId id="1498" r:id="rId16"/>
    <p:sldId id="1501" r:id="rId17"/>
    <p:sldId id="1503" r:id="rId18"/>
    <p:sldId id="1504" r:id="rId19"/>
    <p:sldId id="1508" r:id="rId20"/>
    <p:sldId id="1507" r:id="rId21"/>
    <p:sldId id="1509" r:id="rId22"/>
    <p:sldId id="1510" r:id="rId23"/>
    <p:sldId id="1512" r:id="rId24"/>
    <p:sldId id="1513" r:id="rId25"/>
    <p:sldId id="1514" r:id="rId26"/>
    <p:sldId id="1516" r:id="rId27"/>
    <p:sldId id="1518" r:id="rId28"/>
    <p:sldId id="1521" r:id="rId29"/>
    <p:sldId id="1520" r:id="rId30"/>
    <p:sldId id="1522" r:id="rId31"/>
    <p:sldId id="1525" r:id="rId32"/>
    <p:sldId id="1526" r:id="rId33"/>
    <p:sldId id="1527" r:id="rId34"/>
    <p:sldId id="1528" r:id="rId35"/>
    <p:sldId id="1529" r:id="rId36"/>
    <p:sldId id="1530" r:id="rId37"/>
    <p:sldId id="1531" r:id="rId38"/>
    <p:sldId id="1532" r:id="rId39"/>
    <p:sldId id="1533" r:id="rId40"/>
    <p:sldId id="1534" r:id="rId41"/>
    <p:sldId id="1535" r:id="rId42"/>
    <p:sldId id="1536" r:id="rId43"/>
    <p:sldId id="1537" r:id="rId44"/>
    <p:sldId id="1538" r:id="rId45"/>
    <p:sldId id="1539" r:id="rId46"/>
    <p:sldId id="1540" r:id="rId47"/>
    <p:sldId id="1541" r:id="rId48"/>
    <p:sldId id="1542" r:id="rId49"/>
    <p:sldId id="1543" r:id="rId50"/>
    <p:sldId id="1544" r:id="rId51"/>
    <p:sldId id="1549" r:id="rId52"/>
    <p:sldId id="1550" r:id="rId53"/>
    <p:sldId id="1551" r:id="rId54"/>
    <p:sldId id="1552" r:id="rId55"/>
    <p:sldId id="1553" r:id="rId56"/>
    <p:sldId id="1554" r:id="rId57"/>
    <p:sldId id="1555" r:id="rId58"/>
    <p:sldId id="1556" r:id="rId59"/>
    <p:sldId id="1557" r:id="rId60"/>
    <p:sldId id="1558" r:id="rId61"/>
    <p:sldId id="1559" r:id="rId62"/>
    <p:sldId id="1560" r:id="rId63"/>
    <p:sldId id="1561" r:id="rId64"/>
    <p:sldId id="1562" r:id="rId65"/>
    <p:sldId id="1563" r:id="rId66"/>
    <p:sldId id="1564" r:id="rId67"/>
    <p:sldId id="1565" r:id="rId68"/>
    <p:sldId id="1566" r:id="rId69"/>
    <p:sldId id="1567" r:id="rId70"/>
    <p:sldId id="1568" r:id="rId71"/>
    <p:sldId id="1569" r:id="rId72"/>
    <p:sldId id="1570" r:id="rId73"/>
    <p:sldId id="1547" r:id="rId74"/>
    <p:sldId id="1573" r:id="rId75"/>
    <p:sldId id="1548" r:id="rId76"/>
    <p:sldId id="1546" r:id="rId77"/>
    <p:sldId id="1575" r:id="rId78"/>
    <p:sldId id="1576" r:id="rId79"/>
    <p:sldId id="1577" r:id="rId80"/>
    <p:sldId id="1574" r:id="rId81"/>
    <p:sldId id="1578" r:id="rId82"/>
    <p:sldId id="1579" r:id="rId83"/>
    <p:sldId id="1580" r:id="rId84"/>
    <p:sldId id="1581" r:id="rId85"/>
    <p:sldId id="1582" r:id="rId86"/>
    <p:sldId id="1583" r:id="rId87"/>
    <p:sldId id="1572" r:id="rId88"/>
    <p:sldId id="1584" r:id="rId89"/>
    <p:sldId id="1585" r:id="rId90"/>
    <p:sldId id="1586" r:id="rId91"/>
    <p:sldId id="1587" r:id="rId92"/>
    <p:sldId id="1592" r:id="rId93"/>
    <p:sldId id="1588" r:id="rId94"/>
    <p:sldId id="1545" r:id="rId95"/>
    <p:sldId id="1589" r:id="rId96"/>
    <p:sldId id="1590" r:id="rId97"/>
    <p:sldId id="1524" r:id="rId98"/>
    <p:sldId id="1594" r:id="rId99"/>
    <p:sldId id="1595" r:id="rId100"/>
    <p:sldId id="1596" r:id="rId101"/>
    <p:sldId id="1597" r:id="rId102"/>
    <p:sldId id="1600" r:id="rId103"/>
    <p:sldId id="1601" r:id="rId104"/>
    <p:sldId id="1602" r:id="rId105"/>
    <p:sldId id="1603" r:id="rId106"/>
    <p:sldId id="1605" r:id="rId107"/>
    <p:sldId id="1606" r:id="rId108"/>
    <p:sldId id="1607" r:id="rId109"/>
    <p:sldId id="1608" r:id="rId110"/>
    <p:sldId id="1609" r:id="rId111"/>
    <p:sldId id="1610" r:id="rId112"/>
    <p:sldId id="1611" r:id="rId113"/>
    <p:sldId id="1612" r:id="rId114"/>
    <p:sldId id="1613" r:id="rId115"/>
    <p:sldId id="1614" r:id="rId116"/>
    <p:sldId id="1615" r:id="rId117"/>
    <p:sldId id="1616" r:id="rId118"/>
    <p:sldId id="1617" r:id="rId119"/>
    <p:sldId id="1618" r:id="rId120"/>
    <p:sldId id="1619" r:id="rId121"/>
    <p:sldId id="1620" r:id="rId122"/>
    <p:sldId id="1622" r:id="rId123"/>
    <p:sldId id="1623" r:id="rId124"/>
    <p:sldId id="1624" r:id="rId125"/>
    <p:sldId id="1625" r:id="rId126"/>
    <p:sldId id="1626" r:id="rId127"/>
    <p:sldId id="1627" r:id="rId128"/>
    <p:sldId id="1628" r:id="rId129"/>
    <p:sldId id="1629" r:id="rId130"/>
    <p:sldId id="1631" r:id="rId131"/>
    <p:sldId id="1632" r:id="rId132"/>
    <p:sldId id="1633" r:id="rId133"/>
    <p:sldId id="1634" r:id="rId134"/>
    <p:sldId id="1635" r:id="rId135"/>
    <p:sldId id="1636" r:id="rId136"/>
    <p:sldId id="1637" r:id="rId137"/>
    <p:sldId id="1638" r:id="rId138"/>
    <p:sldId id="1639" r:id="rId139"/>
    <p:sldId id="1640" r:id="rId140"/>
    <p:sldId id="1641" r:id="rId141"/>
    <p:sldId id="1642" r:id="rId142"/>
    <p:sldId id="1643" r:id="rId143"/>
    <p:sldId id="1644" r:id="rId144"/>
    <p:sldId id="1646" r:id="rId145"/>
    <p:sldId id="1647" r:id="rId146"/>
    <p:sldId id="1648" r:id="rId147"/>
    <p:sldId id="1649" r:id="rId148"/>
    <p:sldId id="1650" r:id="rId149"/>
    <p:sldId id="1652" r:id="rId150"/>
    <p:sldId id="1654" r:id="rId151"/>
    <p:sldId id="1655" r:id="rId152"/>
    <p:sldId id="1656" r:id="rId153"/>
    <p:sldId id="1657" r:id="rId154"/>
    <p:sldId id="1658" r:id="rId155"/>
    <p:sldId id="1659" r:id="rId156"/>
    <p:sldId id="1660" r:id="rId157"/>
    <p:sldId id="1661" r:id="rId158"/>
    <p:sldId id="1662" r:id="rId159"/>
    <p:sldId id="1663" r:id="rId160"/>
    <p:sldId id="1664" r:id="rId161"/>
    <p:sldId id="1665" r:id="rId162"/>
    <p:sldId id="1666" r:id="rId163"/>
    <p:sldId id="1667" r:id="rId164"/>
    <p:sldId id="1668" r:id="rId165"/>
    <p:sldId id="1653" r:id="rId166"/>
    <p:sldId id="1669" r:id="rId167"/>
    <p:sldId id="1670" r:id="rId168"/>
    <p:sldId id="1671" r:id="rId169"/>
    <p:sldId id="1673" r:id="rId170"/>
    <p:sldId id="1674" r:id="rId171"/>
    <p:sldId id="1675" r:id="rId172"/>
    <p:sldId id="1676" r:id="rId173"/>
    <p:sldId id="1677" r:id="rId174"/>
    <p:sldId id="1678" r:id="rId175"/>
    <p:sldId id="1679" r:id="rId176"/>
    <p:sldId id="1680" r:id="rId177"/>
    <p:sldId id="1681" r:id="rId178"/>
    <p:sldId id="1682" r:id="rId179"/>
    <p:sldId id="1683" r:id="rId180"/>
    <p:sldId id="1684" r:id="rId181"/>
    <p:sldId id="1685" r:id="rId182"/>
    <p:sldId id="1686" r:id="rId183"/>
    <p:sldId id="1687" r:id="rId184"/>
    <p:sldId id="1688" r:id="rId185"/>
    <p:sldId id="1689" r:id="rId186"/>
    <p:sldId id="1690" r:id="rId187"/>
    <p:sldId id="1691" r:id="rId188"/>
    <p:sldId id="1692" r:id="rId189"/>
    <p:sldId id="1693" r:id="rId190"/>
    <p:sldId id="1694" r:id="rId191"/>
    <p:sldId id="1695" r:id="rId192"/>
    <p:sldId id="1696" r:id="rId193"/>
    <p:sldId id="1698" r:id="rId194"/>
    <p:sldId id="1699" r:id="rId195"/>
    <p:sldId id="1700" r:id="rId196"/>
    <p:sldId id="1701" r:id="rId197"/>
    <p:sldId id="1702" r:id="rId198"/>
    <p:sldId id="1703" r:id="rId199"/>
    <p:sldId id="1704" r:id="rId200"/>
    <p:sldId id="1705" r:id="rId201"/>
    <p:sldId id="1706" r:id="rId202"/>
    <p:sldId id="1707" r:id="rId203"/>
    <p:sldId id="1708" r:id="rId204"/>
    <p:sldId id="1709" r:id="rId205"/>
    <p:sldId id="1710" r:id="rId206"/>
    <p:sldId id="1711" r:id="rId207"/>
    <p:sldId id="1712" r:id="rId208"/>
    <p:sldId id="1713" r:id="rId209"/>
    <p:sldId id="1714" r:id="rId210"/>
    <p:sldId id="1697" r:id="rId211"/>
    <p:sldId id="1717" r:id="rId212"/>
    <p:sldId id="1718" r:id="rId213"/>
    <p:sldId id="1719" r:id="rId214"/>
    <p:sldId id="1720" r:id="rId215"/>
    <p:sldId id="1721" r:id="rId216"/>
    <p:sldId id="1722" r:id="rId217"/>
    <p:sldId id="1723" r:id="rId218"/>
    <p:sldId id="1724" r:id="rId219"/>
    <p:sldId id="1716" r:id="rId220"/>
    <p:sldId id="1727" r:id="rId221"/>
    <p:sldId id="1728" r:id="rId222"/>
    <p:sldId id="1729" r:id="rId223"/>
    <p:sldId id="1730" r:id="rId224"/>
    <p:sldId id="1731" r:id="rId225"/>
    <p:sldId id="1732" r:id="rId226"/>
    <p:sldId id="1733" r:id="rId227"/>
    <p:sldId id="1734" r:id="rId228"/>
    <p:sldId id="1735" r:id="rId229"/>
    <p:sldId id="1736" r:id="rId230"/>
    <p:sldId id="1737" r:id="rId231"/>
    <p:sldId id="1738" r:id="rId232"/>
    <p:sldId id="1739" r:id="rId233"/>
    <p:sldId id="1740" r:id="rId234"/>
    <p:sldId id="1741" r:id="rId235"/>
    <p:sldId id="1742" r:id="rId236"/>
    <p:sldId id="1743" r:id="rId237"/>
    <p:sldId id="1744" r:id="rId238"/>
    <p:sldId id="1745" r:id="rId239"/>
    <p:sldId id="1746" r:id="rId240"/>
    <p:sldId id="1747" r:id="rId241"/>
    <p:sldId id="1726" r:id="rId242"/>
    <p:sldId id="1748" r:id="rId243"/>
    <p:sldId id="1749" r:id="rId244"/>
    <p:sldId id="1750" r:id="rId245"/>
    <p:sldId id="1751" r:id="rId246"/>
    <p:sldId id="1752" r:id="rId247"/>
    <p:sldId id="1753" r:id="rId248"/>
    <p:sldId id="1754" r:id="rId249"/>
    <p:sldId id="1755" r:id="rId250"/>
    <p:sldId id="1756" r:id="rId251"/>
    <p:sldId id="1757" r:id="rId252"/>
    <p:sldId id="1758" r:id="rId253"/>
    <p:sldId id="1759" r:id="rId254"/>
    <p:sldId id="1760" r:id="rId255"/>
    <p:sldId id="1761" r:id="rId256"/>
    <p:sldId id="1762" r:id="rId257"/>
    <p:sldId id="1763" r:id="rId258"/>
    <p:sldId id="1764" r:id="rId259"/>
    <p:sldId id="1765" r:id="rId260"/>
    <p:sldId id="1766" r:id="rId261"/>
    <p:sldId id="1767" r:id="rId262"/>
    <p:sldId id="1768" r:id="rId263"/>
    <p:sldId id="1769" r:id="rId264"/>
    <p:sldId id="1770" r:id="rId265"/>
    <p:sldId id="1725" r:id="rId266"/>
    <p:sldId id="1715" r:id="rId267"/>
    <p:sldId id="1771" r:id="rId268"/>
    <p:sldId id="1772" r:id="rId269"/>
    <p:sldId id="1773" r:id="rId270"/>
    <p:sldId id="1774" r:id="rId271"/>
    <p:sldId id="1672" r:id="rId272"/>
    <p:sldId id="1651" r:id="rId273"/>
    <p:sldId id="1775" r:id="rId274"/>
    <p:sldId id="1776" r:id="rId275"/>
    <p:sldId id="1645" r:id="rId276"/>
    <p:sldId id="1777" r:id="rId277"/>
    <p:sldId id="1630" r:id="rId278"/>
    <p:sldId id="1778" r:id="rId279"/>
    <p:sldId id="1779" r:id="rId280"/>
    <p:sldId id="1780" r:id="rId281"/>
    <p:sldId id="1781" r:id="rId282"/>
    <p:sldId id="1782" r:id="rId283"/>
    <p:sldId id="1783" r:id="rId284"/>
    <p:sldId id="1784" r:id="rId285"/>
    <p:sldId id="1785" r:id="rId286"/>
    <p:sldId id="1786" r:id="rId287"/>
    <p:sldId id="1787" r:id="rId288"/>
    <p:sldId id="1788" r:id="rId289"/>
    <p:sldId id="1789" r:id="rId290"/>
    <p:sldId id="1791" r:id="rId291"/>
    <p:sldId id="1621" r:id="rId292"/>
    <p:sldId id="1794" r:id="rId293"/>
    <p:sldId id="1795" r:id="rId294"/>
    <p:sldId id="1797" r:id="rId295"/>
    <p:sldId id="1798" r:id="rId296"/>
    <p:sldId id="1799" r:id="rId297"/>
    <p:sldId id="1800" r:id="rId298"/>
    <p:sldId id="1801" r:id="rId299"/>
    <p:sldId id="1802" r:id="rId300"/>
    <p:sldId id="1803" r:id="rId301"/>
    <p:sldId id="1804" r:id="rId302"/>
    <p:sldId id="1805" r:id="rId303"/>
    <p:sldId id="1806" r:id="rId304"/>
    <p:sldId id="1807" r:id="rId305"/>
    <p:sldId id="1796" r:id="rId306"/>
    <p:sldId id="1793" r:id="rId307"/>
    <p:sldId id="1808" r:id="rId308"/>
    <p:sldId id="1809" r:id="rId309"/>
    <p:sldId id="1810" r:id="rId310"/>
    <p:sldId id="1811" r:id="rId311"/>
    <p:sldId id="1812" r:id="rId312"/>
    <p:sldId id="1792" r:id="rId313"/>
    <p:sldId id="1813" r:id="rId314"/>
    <p:sldId id="1814" r:id="rId315"/>
    <p:sldId id="1815" r:id="rId316"/>
    <p:sldId id="1816" r:id="rId317"/>
    <p:sldId id="1817" r:id="rId318"/>
    <p:sldId id="1818" r:id="rId319"/>
    <p:sldId id="1819" r:id="rId320"/>
    <p:sldId id="1820" r:id="rId321"/>
    <p:sldId id="1821" r:id="rId322"/>
    <p:sldId id="1822" r:id="rId323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115" d="100"/>
          <a:sy n="115" d="100"/>
        </p:scale>
        <p:origin x="14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notesMaster" Target="notesMasters/notesMaster1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presProps" Target="presProps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viewProps" Target="viewProps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theme" Target="theme/theme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handoutMaster" Target="handoutMasters/handoutMaster1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2952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8415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9" y="980728"/>
            <a:ext cx="4038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565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155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2" y="1052736"/>
            <a:ext cx="3867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360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5124" y="-407441"/>
            <a:ext cx="33337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498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338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951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238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961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1827" y="-542503"/>
            <a:ext cx="3409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034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04664"/>
            <a:ext cx="3848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8517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404664"/>
            <a:ext cx="33242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533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9412" y="-52734"/>
            <a:ext cx="33051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6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556792"/>
            <a:ext cx="29622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135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2952328" cy="375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500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534" y="-277142"/>
            <a:ext cx="3114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520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5612" y="-282475"/>
            <a:ext cx="31527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958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392785" cy="41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235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695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937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08720"/>
            <a:ext cx="3752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373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3165"/>
            <a:ext cx="3943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4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3" y="1124744"/>
            <a:ext cx="3771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4315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3682" y="-61490"/>
            <a:ext cx="3648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129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04664"/>
            <a:ext cx="3581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7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1619250"/>
            <a:ext cx="2752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08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0125"/>
            <a:ext cx="3952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817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9881" y="-350862"/>
            <a:ext cx="3495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982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63" y="1196752"/>
            <a:ext cx="3743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241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1736" y="-46062"/>
            <a:ext cx="356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075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1122" y="138336"/>
            <a:ext cx="3190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282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752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01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9" y="1196752"/>
            <a:ext cx="3943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082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7995"/>
            <a:ext cx="3733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9591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8623" y="-244946"/>
            <a:ext cx="3276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630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20" y="908655"/>
            <a:ext cx="3714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2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7241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155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10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500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076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45" y="1052736"/>
            <a:ext cx="3609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09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6556" y="-88354"/>
            <a:ext cx="3362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370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64" y="332656"/>
            <a:ext cx="3848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374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495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3883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0561" y="43855"/>
            <a:ext cx="3505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31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48680"/>
            <a:ext cx="3177331" cy="38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0357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836712"/>
            <a:ext cx="3895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0379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1275" y="-176361"/>
            <a:ext cx="3981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3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latin typeface="+mj-lt"/>
                <a:ea typeface="+mj-ea"/>
                <a:cs typeface="Arial" pitchFamily="34" charset="0"/>
              </a:rPr>
              <a:t>Introdução às linguagens de programação para CLP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Norma IEC 61131-3 aplicada ao</a:t>
            </a:r>
          </a:p>
          <a:p>
            <a:pPr algn="ctr" eaLnBrk="1" hangingPunct="1"/>
            <a:r>
              <a:rPr lang="pt-BR" sz="3200" dirty="0"/>
              <a:t>Controlador Lógico Programável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731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9" y="692696"/>
            <a:ext cx="2927400" cy="359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141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009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55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067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9906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6937" y="-36537"/>
            <a:ext cx="3629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0298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70" y="404664"/>
            <a:ext cx="3378498" cy="40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5356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9147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022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43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6945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6478" y="-397916"/>
            <a:ext cx="33813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5121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56" y="476672"/>
            <a:ext cx="3208858" cy="40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189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1464" y="-327049"/>
            <a:ext cx="3505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7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14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8447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08" y="332656"/>
            <a:ext cx="3406221" cy="42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059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764704"/>
            <a:ext cx="38195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9269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695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604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60" y="1196752"/>
            <a:ext cx="38290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2384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733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6916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933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002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24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0199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62" y="836712"/>
            <a:ext cx="4067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258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800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0111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836712"/>
            <a:ext cx="3609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8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908720"/>
            <a:ext cx="37719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1916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5" y="1052736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6573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38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4795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721" y="-140171"/>
            <a:ext cx="34766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948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8385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3608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85" y="698303"/>
            <a:ext cx="2571268" cy="36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794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78" y="692696"/>
            <a:ext cx="30861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3100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052736"/>
            <a:ext cx="3905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3360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836712"/>
            <a:ext cx="38671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9530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362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612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4223"/>
            <a:ext cx="3457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4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7" y="908720"/>
            <a:ext cx="38195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0000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980728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6152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9751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00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9638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620688"/>
            <a:ext cx="38195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1050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457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4894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7981" y="-269329"/>
            <a:ext cx="34194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9714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23" y="764704"/>
            <a:ext cx="38957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0829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14" y="90872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5530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19" y="1052736"/>
            <a:ext cx="3962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025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762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0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190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0154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657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4347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2587"/>
            <a:ext cx="38671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0498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5830" y="-298474"/>
            <a:ext cx="3524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3917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39052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7437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1" y="980728"/>
            <a:ext cx="3990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4365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70" y="1124744"/>
            <a:ext cx="3981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5532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12" y="1196752"/>
            <a:ext cx="3952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376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91" y="692696"/>
            <a:ext cx="3390055" cy="36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6451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1" y="1052736"/>
            <a:ext cx="3876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8116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82" y="332656"/>
            <a:ext cx="3828181" cy="44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4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latin typeface="+mj-lt"/>
                <a:ea typeface="+mj-ea"/>
                <a:cs typeface="Arial" pitchFamily="34" charset="0"/>
              </a:rPr>
              <a:t>Introdução às linguagens de programação para CLP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Elementos comuns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394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33" y="980728"/>
            <a:ext cx="3257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5978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7963" y="-92546"/>
            <a:ext cx="36480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4531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061890" cy="42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9650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908720"/>
            <a:ext cx="2647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5855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1604" y="-31204"/>
            <a:ext cx="35337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275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2447"/>
            <a:ext cx="3363228" cy="39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5391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55" y="1052736"/>
            <a:ext cx="3886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12109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9338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7312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8931" y="-158650"/>
            <a:ext cx="34575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8093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90" y="620688"/>
            <a:ext cx="2986258" cy="38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3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885" y="946150"/>
            <a:ext cx="3374108" cy="460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18" y="476672"/>
            <a:ext cx="312500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1643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990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1370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72" y="764704"/>
            <a:ext cx="36385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1169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100" y="-447253"/>
            <a:ext cx="37338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7077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7186"/>
            <a:ext cx="2808312" cy="41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3424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1895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547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05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5575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37" y="1268760"/>
            <a:ext cx="2962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2811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79" y="1323975"/>
            <a:ext cx="27336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3822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69" y="692696"/>
            <a:ext cx="3924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6885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1124744"/>
            <a:ext cx="39909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12776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3398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7" y="980728"/>
            <a:ext cx="3333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9113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7814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8282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29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6327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39433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078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052736"/>
            <a:ext cx="4086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9501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228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4683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052736"/>
            <a:ext cx="3000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074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28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3760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85" y="1124744"/>
            <a:ext cx="3409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3873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95" y="1114425"/>
            <a:ext cx="381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94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1209675"/>
            <a:ext cx="3876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4324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4515" y="-231799"/>
            <a:ext cx="3552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8848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548680"/>
            <a:ext cx="2200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1584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20" y="1268760"/>
            <a:ext cx="3867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3006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733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9414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340768"/>
            <a:ext cx="384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612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85" y="1340768"/>
            <a:ext cx="3943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8700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4" y="1052736"/>
            <a:ext cx="38766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9735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89" y="1196752"/>
            <a:ext cx="3781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9136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45" y="1052736"/>
            <a:ext cx="3819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6512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908720"/>
            <a:ext cx="3095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1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9" y="1196752"/>
            <a:ext cx="37719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50881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77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5209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268760"/>
            <a:ext cx="3829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6393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85825"/>
            <a:ext cx="37909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8750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29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0216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47" y="1052736"/>
            <a:ext cx="4114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882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895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1143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6" y="1268760"/>
            <a:ext cx="3781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5726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10" y="1484784"/>
            <a:ext cx="3781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9695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8760"/>
            <a:ext cx="3810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7952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24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51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867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35652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764704"/>
            <a:ext cx="2847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30677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5" y="908720"/>
            <a:ext cx="3571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0796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80728"/>
            <a:ext cx="2971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3389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412776"/>
            <a:ext cx="3790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1606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1" y="1052736"/>
            <a:ext cx="3876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5541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6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2364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8982" y="-197891"/>
            <a:ext cx="36290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07134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8" y="476672"/>
            <a:ext cx="36766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3936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1700808"/>
            <a:ext cx="3895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5949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95" y="1196752"/>
            <a:ext cx="3886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5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048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7721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1556792"/>
            <a:ext cx="3876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2370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3674" y="-241324"/>
            <a:ext cx="3676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439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1" y="476672"/>
            <a:ext cx="22764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3057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0" y="1196752"/>
            <a:ext cx="3829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80134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867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7801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412776"/>
            <a:ext cx="3867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4207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58" y="1268398"/>
            <a:ext cx="3924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8019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943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6077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268760"/>
            <a:ext cx="3390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5409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54" y="836712"/>
            <a:ext cx="3133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3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70844"/>
            <a:ext cx="2495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5135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4174" y="341983"/>
            <a:ext cx="32956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85516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362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0501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8560" y="-229517"/>
            <a:ext cx="30289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2788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838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2155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168" y="-139600"/>
            <a:ext cx="34671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76075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481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89023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85862"/>
            <a:ext cx="367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4990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7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7504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10" y="1556792"/>
            <a:ext cx="3781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557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</p:spTree>
    <p:extLst>
      <p:ext uri="{BB962C8B-B14F-4D97-AF65-F5344CB8AC3E}">
        <p14:creationId xmlns:p14="http://schemas.microsoft.com/office/powerpoint/2010/main" val="197272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9" y="1124744"/>
            <a:ext cx="3429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0510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</p:spTree>
    <p:extLst>
      <p:ext uri="{BB962C8B-B14F-4D97-AF65-F5344CB8AC3E}">
        <p14:creationId xmlns:p14="http://schemas.microsoft.com/office/powerpoint/2010/main" val="1761766528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1340768"/>
            <a:ext cx="3838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2986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29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4028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800100"/>
            <a:ext cx="41243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7439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052736"/>
            <a:ext cx="27717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9505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195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07661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5" y="1340768"/>
            <a:ext cx="3962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5611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78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49952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7974" y="-2058"/>
            <a:ext cx="34480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3378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620688"/>
            <a:ext cx="2333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6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latin typeface="+mj-lt"/>
                <a:ea typeface="+mj-ea"/>
                <a:cs typeface="Arial" pitchFamily="34" charset="0"/>
              </a:rPr>
              <a:t>Introdução às linguagens de programação para CLP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Linguagens textuais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2412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0808"/>
            <a:ext cx="3810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7307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03" y="1628800"/>
            <a:ext cx="390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95993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64" y="1412776"/>
            <a:ext cx="3733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59517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9" y="1412776"/>
            <a:ext cx="3838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5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933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1415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268760"/>
            <a:ext cx="3819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4974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481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7482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428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5217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28" y="1268760"/>
            <a:ext cx="3733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714753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76" y="1214438"/>
            <a:ext cx="3752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84784"/>
            <a:ext cx="3829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4221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052736"/>
            <a:ext cx="3819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2406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48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8675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4" y="1412776"/>
            <a:ext cx="3867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3579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80" y="573073"/>
            <a:ext cx="2749677" cy="40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728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45" y="332656"/>
            <a:ext cx="2324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22482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1" y="1200150"/>
            <a:ext cx="3114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127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7232" y="-421158"/>
            <a:ext cx="3333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1300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69" y="548680"/>
            <a:ext cx="2781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4688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20" y="1285875"/>
            <a:ext cx="2828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63010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524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8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latin typeface="+mj-lt"/>
                <a:ea typeface="+mj-ea"/>
                <a:cs typeface="Arial" pitchFamily="34" charset="0"/>
              </a:rPr>
              <a:t>Introdução às linguagens de programação para CLP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Controlador Lógico Programável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33" y="484436"/>
            <a:ext cx="3496333" cy="405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1765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68" y="836712"/>
            <a:ext cx="26955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8916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49" y="1412776"/>
            <a:ext cx="3990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9465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943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9126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</p:spTree>
    <p:extLst>
      <p:ext uri="{BB962C8B-B14F-4D97-AF65-F5344CB8AC3E}">
        <p14:creationId xmlns:p14="http://schemas.microsoft.com/office/powerpoint/2010/main" val="3285167728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5888"/>
            <a:ext cx="3771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8698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58" y="923925"/>
            <a:ext cx="3467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11549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1319" y="-273521"/>
            <a:ext cx="3352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69351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24" y="476672"/>
            <a:ext cx="2247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13004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58" y="1700808"/>
            <a:ext cx="3800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3410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196752"/>
            <a:ext cx="3762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8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857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49372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500188"/>
            <a:ext cx="3857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03256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84784"/>
            <a:ext cx="3829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1140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771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67587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69" y="1124744"/>
            <a:ext cx="33909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30285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80728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0670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3669" y="-107404"/>
            <a:ext cx="38481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1319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548680"/>
            <a:ext cx="23050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5963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86" y="1340768"/>
            <a:ext cx="3933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3715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781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9502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876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3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0575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9853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56" y="1340768"/>
            <a:ext cx="3819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3027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412776"/>
            <a:ext cx="3848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09835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412776"/>
            <a:ext cx="3914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16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924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6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481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07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7707"/>
            <a:ext cx="24003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24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19" y="836712"/>
            <a:ext cx="3848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11399"/>
            <a:ext cx="3819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01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8469" y="-66451"/>
            <a:ext cx="32385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17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819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2793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3220" y="193204"/>
            <a:ext cx="3562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72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716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88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6081" y="-129505"/>
            <a:ext cx="33432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75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62" y="1052736"/>
            <a:ext cx="32480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57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5581" y="112242"/>
            <a:ext cx="3724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9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1124744"/>
            <a:ext cx="2943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210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56" y="548680"/>
            <a:ext cx="2676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10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2274" y="-72925"/>
            <a:ext cx="3219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65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1381125"/>
            <a:ext cx="31337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91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2" y="1484784"/>
            <a:ext cx="24479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6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99" y="1150615"/>
            <a:ext cx="2847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24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024" y="-211608"/>
            <a:ext cx="34099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0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62025"/>
            <a:ext cx="2228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21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8450" y="-168746"/>
            <a:ext cx="3467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30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3717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44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0819" y="212254"/>
            <a:ext cx="3733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06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3950"/>
            <a:ext cx="3419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02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0048" y="-275232"/>
            <a:ext cx="38766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75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9" y="1371600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80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38823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06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8468" y="-272950"/>
            <a:ext cx="32385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5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038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05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256531"/>
            <a:ext cx="2914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50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352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49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086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52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7713" y="-305717"/>
            <a:ext cx="30956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06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0175"/>
            <a:ext cx="3810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00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2500"/>
            <a:ext cx="3933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45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548680"/>
            <a:ext cx="38004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419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196752"/>
            <a:ext cx="3371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2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980728"/>
            <a:ext cx="3771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82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1052736"/>
            <a:ext cx="40671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35274"/>
            <a:ext cx="414951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252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1556792"/>
            <a:ext cx="3629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441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91852"/>
            <a:ext cx="3238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839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0150"/>
            <a:ext cx="1657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73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908720"/>
            <a:ext cx="2943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21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08" y="1124744"/>
            <a:ext cx="3514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508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556792"/>
            <a:ext cx="3086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21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5607" y="16421"/>
            <a:ext cx="3600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21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2756" y="-181892"/>
            <a:ext cx="32099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319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7354" y="993"/>
            <a:ext cx="3524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44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2785" y="111671"/>
            <a:ext cx="35433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0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38" y="1524794"/>
            <a:ext cx="40229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5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581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447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44" y="980728"/>
            <a:ext cx="38004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701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0201" y="-517549"/>
            <a:ext cx="34861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668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19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375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6546" y="-78829"/>
            <a:ext cx="34480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95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1129" y="31279"/>
            <a:ext cx="3533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938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79682"/>
            <a:ext cx="3429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089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438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863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836712"/>
            <a:ext cx="4048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731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162050"/>
            <a:ext cx="3257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7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924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285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3962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733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5839" y="-364579"/>
            <a:ext cx="34099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556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latin typeface="+mj-lt"/>
                <a:ea typeface="+mj-ea"/>
                <a:cs typeface="Arial" pitchFamily="34" charset="0"/>
              </a:rPr>
              <a:t>Introdução às linguagens de programação para CLP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Linguagens gráficas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023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952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175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895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784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1268760"/>
            <a:ext cx="4010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782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1340768"/>
            <a:ext cx="3781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306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352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857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52736"/>
            <a:ext cx="3867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285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Introdução às linguagens de programação para CLP –  Edilson Alfredo da Silva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124744"/>
            <a:ext cx="3819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63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169 - Silva - Introdução às linguagens de programação para CLP</Template>
  <TotalTime>0</TotalTime>
  <Words>7825</Words>
  <Application>Microsoft Office PowerPoint</Application>
  <PresentationFormat>Apresentação na tela (4:3)</PresentationFormat>
  <Paragraphs>988</Paragraphs>
  <Slides>322</Slides>
  <Notes>322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322</vt:i4>
      </vt:variant>
    </vt:vector>
  </HeadingPairs>
  <TitlesOfParts>
    <vt:vector size="32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Eliakim</dc:creator>
  <cp:lastModifiedBy>Jonatas Eliakim</cp:lastModifiedBy>
  <cp:revision>1</cp:revision>
  <dcterms:created xsi:type="dcterms:W3CDTF">2017-03-07T14:06:20Z</dcterms:created>
  <dcterms:modified xsi:type="dcterms:W3CDTF">2017-03-07T14:07:20Z</dcterms:modified>
</cp:coreProperties>
</file>