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slides/slide331.xml" ContentType="application/vnd.openxmlformats-officedocument.presentationml.slide+xml"/>
  <Override PartName="/ppt/slides/slide332.xml" ContentType="application/vnd.openxmlformats-officedocument.presentationml.slide+xml"/>
  <Override PartName="/ppt/slides/slide333.xml" ContentType="application/vnd.openxmlformats-officedocument.presentationml.slide+xml"/>
  <Override PartName="/ppt/slides/slide334.xml" ContentType="application/vnd.openxmlformats-officedocument.presentationml.slide+xml"/>
  <Override PartName="/ppt/slides/slide335.xml" ContentType="application/vnd.openxmlformats-officedocument.presentationml.slide+xml"/>
  <Override PartName="/ppt/slides/slide336.xml" ContentType="application/vnd.openxmlformats-officedocument.presentationml.slide+xml"/>
  <Override PartName="/ppt/slides/slide337.xml" ContentType="application/vnd.openxmlformats-officedocument.presentationml.slide+xml"/>
  <Override PartName="/ppt/slides/slide338.xml" ContentType="application/vnd.openxmlformats-officedocument.presentationml.slide+xml"/>
  <Override PartName="/ppt/slides/slide339.xml" ContentType="application/vnd.openxmlformats-officedocument.presentationml.slide+xml"/>
  <Override PartName="/ppt/slides/slide340.xml" ContentType="application/vnd.openxmlformats-officedocument.presentationml.slide+xml"/>
  <Override PartName="/ppt/slides/slide341.xml" ContentType="application/vnd.openxmlformats-officedocument.presentationml.slide+xml"/>
  <Override PartName="/ppt/slides/slide342.xml" ContentType="application/vnd.openxmlformats-officedocument.presentationml.slide+xml"/>
  <Override PartName="/ppt/slides/slide343.xml" ContentType="application/vnd.openxmlformats-officedocument.presentationml.slide+xml"/>
  <Override PartName="/ppt/slides/slide344.xml" ContentType="application/vnd.openxmlformats-officedocument.presentationml.slide+xml"/>
  <Override PartName="/ppt/slides/slide345.xml" ContentType="application/vnd.openxmlformats-officedocument.presentationml.slide+xml"/>
  <Override PartName="/ppt/slides/slide346.xml" ContentType="application/vnd.openxmlformats-officedocument.presentationml.slide+xml"/>
  <Override PartName="/ppt/slides/slide347.xml" ContentType="application/vnd.openxmlformats-officedocument.presentationml.slide+xml"/>
  <Override PartName="/ppt/slides/slide348.xml" ContentType="application/vnd.openxmlformats-officedocument.presentationml.slide+xml"/>
  <Override PartName="/ppt/slides/slide349.xml" ContentType="application/vnd.openxmlformats-officedocument.presentationml.slide+xml"/>
  <Override PartName="/ppt/slides/slide350.xml" ContentType="application/vnd.openxmlformats-officedocument.presentationml.slide+xml"/>
  <Override PartName="/ppt/slides/slide351.xml" ContentType="application/vnd.openxmlformats-officedocument.presentationml.slide+xml"/>
  <Override PartName="/ppt/slides/slide352.xml" ContentType="application/vnd.openxmlformats-officedocument.presentationml.slide+xml"/>
  <Override PartName="/ppt/slides/slide353.xml" ContentType="application/vnd.openxmlformats-officedocument.presentationml.slide+xml"/>
  <Override PartName="/ppt/slides/slide354.xml" ContentType="application/vnd.openxmlformats-officedocument.presentationml.slide+xml"/>
  <Override PartName="/ppt/slides/slide355.xml" ContentType="application/vnd.openxmlformats-officedocument.presentationml.slide+xml"/>
  <Override PartName="/ppt/slides/slide356.xml" ContentType="application/vnd.openxmlformats-officedocument.presentationml.slide+xml"/>
  <Override PartName="/ppt/slides/slide357.xml" ContentType="application/vnd.openxmlformats-officedocument.presentationml.slide+xml"/>
  <Override PartName="/ppt/slides/slide358.xml" ContentType="application/vnd.openxmlformats-officedocument.presentationml.slide+xml"/>
  <Override PartName="/ppt/slides/slide359.xml" ContentType="application/vnd.openxmlformats-officedocument.presentationml.slide+xml"/>
  <Override PartName="/ppt/slides/slide360.xml" ContentType="application/vnd.openxmlformats-officedocument.presentationml.slide+xml"/>
  <Override PartName="/ppt/slides/slide361.xml" ContentType="application/vnd.openxmlformats-officedocument.presentationml.slide+xml"/>
  <Override PartName="/ppt/slides/slide362.xml" ContentType="application/vnd.openxmlformats-officedocument.presentationml.slide+xml"/>
  <Override PartName="/ppt/slides/slide363.xml" ContentType="application/vnd.openxmlformats-officedocument.presentationml.slide+xml"/>
  <Override PartName="/ppt/slides/slide364.xml" ContentType="application/vnd.openxmlformats-officedocument.presentationml.slide+xml"/>
  <Override PartName="/ppt/slides/slide365.xml" ContentType="application/vnd.openxmlformats-officedocument.presentationml.slide+xml"/>
  <Override PartName="/ppt/slides/slide366.xml" ContentType="application/vnd.openxmlformats-officedocument.presentationml.slide+xml"/>
  <Override PartName="/ppt/slides/slide367.xml" ContentType="application/vnd.openxmlformats-officedocument.presentationml.slide+xml"/>
  <Override PartName="/ppt/slides/slide368.xml" ContentType="application/vnd.openxmlformats-officedocument.presentationml.slide+xml"/>
  <Override PartName="/ppt/slides/slide369.xml" ContentType="application/vnd.openxmlformats-officedocument.presentationml.slide+xml"/>
  <Override PartName="/ppt/slides/slide370.xml" ContentType="application/vnd.openxmlformats-officedocument.presentationml.slide+xml"/>
  <Override PartName="/ppt/slides/slide371.xml" ContentType="application/vnd.openxmlformats-officedocument.presentationml.slide+xml"/>
  <Override PartName="/ppt/slides/slide372.xml" ContentType="application/vnd.openxmlformats-officedocument.presentationml.slide+xml"/>
  <Override PartName="/ppt/slides/slide373.xml" ContentType="application/vnd.openxmlformats-officedocument.presentationml.slide+xml"/>
  <Override PartName="/ppt/slides/slide374.xml" ContentType="application/vnd.openxmlformats-officedocument.presentationml.slide+xml"/>
  <Override PartName="/ppt/slides/slide375.xml" ContentType="application/vnd.openxmlformats-officedocument.presentationml.slide+xml"/>
  <Override PartName="/ppt/slides/slide376.xml" ContentType="application/vnd.openxmlformats-officedocument.presentationml.slide+xml"/>
  <Override PartName="/ppt/slides/slide377.xml" ContentType="application/vnd.openxmlformats-officedocument.presentationml.slide+xml"/>
  <Override PartName="/ppt/slides/slide378.xml" ContentType="application/vnd.openxmlformats-officedocument.presentationml.slide+xml"/>
  <Override PartName="/ppt/slides/slide379.xml" ContentType="application/vnd.openxmlformats-officedocument.presentationml.slide+xml"/>
  <Override PartName="/ppt/slides/slide380.xml" ContentType="application/vnd.openxmlformats-officedocument.presentationml.slide+xml"/>
  <Override PartName="/ppt/slides/slide381.xml" ContentType="application/vnd.openxmlformats-officedocument.presentationml.slide+xml"/>
  <Override PartName="/ppt/slides/slide382.xml" ContentType="application/vnd.openxmlformats-officedocument.presentationml.slide+xml"/>
  <Override PartName="/ppt/slides/slide383.xml" ContentType="application/vnd.openxmlformats-officedocument.presentationml.slide+xml"/>
  <Override PartName="/ppt/slides/slide384.xml" ContentType="application/vnd.openxmlformats-officedocument.presentationml.slide+xml"/>
  <Override PartName="/ppt/slides/slide385.xml" ContentType="application/vnd.openxmlformats-officedocument.presentationml.slide+xml"/>
  <Override PartName="/ppt/slides/slide386.xml" ContentType="application/vnd.openxmlformats-officedocument.presentationml.slide+xml"/>
  <Override PartName="/ppt/slides/slide387.xml" ContentType="application/vnd.openxmlformats-officedocument.presentationml.slide+xml"/>
  <Override PartName="/ppt/slides/slide388.xml" ContentType="application/vnd.openxmlformats-officedocument.presentationml.slide+xml"/>
  <Override PartName="/ppt/slides/slide389.xml" ContentType="application/vnd.openxmlformats-officedocument.presentationml.slide+xml"/>
  <Override PartName="/ppt/slides/slide390.xml" ContentType="application/vnd.openxmlformats-officedocument.presentationml.slide+xml"/>
  <Override PartName="/ppt/slides/slide391.xml" ContentType="application/vnd.openxmlformats-officedocument.presentationml.slide+xml"/>
  <Override PartName="/ppt/slides/slide392.xml" ContentType="application/vnd.openxmlformats-officedocument.presentationml.slide+xml"/>
  <Override PartName="/ppt/slides/slide393.xml" ContentType="application/vnd.openxmlformats-officedocument.presentationml.slide+xml"/>
  <Override PartName="/ppt/slides/slide394.xml" ContentType="application/vnd.openxmlformats-officedocument.presentationml.slide+xml"/>
  <Override PartName="/ppt/slides/slide395.xml" ContentType="application/vnd.openxmlformats-officedocument.presentationml.slide+xml"/>
  <Override PartName="/ppt/slides/slide396.xml" ContentType="application/vnd.openxmlformats-officedocument.presentationml.slide+xml"/>
  <Override PartName="/ppt/slides/slide397.xml" ContentType="application/vnd.openxmlformats-officedocument.presentationml.slide+xml"/>
  <Override PartName="/ppt/slides/slide398.xml" ContentType="application/vnd.openxmlformats-officedocument.presentationml.slide+xml"/>
  <Override PartName="/ppt/slides/slide399.xml" ContentType="application/vnd.openxmlformats-officedocument.presentationml.slide+xml"/>
  <Override PartName="/ppt/slides/slide40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28.xml" ContentType="application/vnd.openxmlformats-officedocument.presentationml.notesSlide+xml"/>
  <Override PartName="/ppt/notesSlides/notesSlide129.xml" ContentType="application/vnd.openxmlformats-officedocument.presentationml.notesSlide+xml"/>
  <Override PartName="/ppt/notesSlides/notesSlide130.xml" ContentType="application/vnd.openxmlformats-officedocument.presentationml.notesSlide+xml"/>
  <Override PartName="/ppt/notesSlides/notesSlide131.xml" ContentType="application/vnd.openxmlformats-officedocument.presentationml.notesSlide+xml"/>
  <Override PartName="/ppt/notesSlides/notesSlide132.xml" ContentType="application/vnd.openxmlformats-officedocument.presentationml.notesSlide+xml"/>
  <Override PartName="/ppt/notesSlides/notesSlide133.xml" ContentType="application/vnd.openxmlformats-officedocument.presentationml.notesSlide+xml"/>
  <Override PartName="/ppt/notesSlides/notesSlide134.xml" ContentType="application/vnd.openxmlformats-officedocument.presentationml.notesSlide+xml"/>
  <Override PartName="/ppt/notesSlides/notesSlide135.xml" ContentType="application/vnd.openxmlformats-officedocument.presentationml.notesSlide+xml"/>
  <Override PartName="/ppt/notesSlides/notesSlide136.xml" ContentType="application/vnd.openxmlformats-officedocument.presentationml.notesSlide+xml"/>
  <Override PartName="/ppt/notesSlides/notesSlide137.xml" ContentType="application/vnd.openxmlformats-officedocument.presentationml.notesSlide+xml"/>
  <Override PartName="/ppt/notesSlides/notesSlide138.xml" ContentType="application/vnd.openxmlformats-officedocument.presentationml.notesSlide+xml"/>
  <Override PartName="/ppt/notesSlides/notesSlide139.xml" ContentType="application/vnd.openxmlformats-officedocument.presentationml.notesSlide+xml"/>
  <Override PartName="/ppt/notesSlides/notesSlide140.xml" ContentType="application/vnd.openxmlformats-officedocument.presentationml.notesSlide+xml"/>
  <Override PartName="/ppt/notesSlides/notesSlide141.xml" ContentType="application/vnd.openxmlformats-officedocument.presentationml.notesSlide+xml"/>
  <Override PartName="/ppt/notesSlides/notesSlide142.xml" ContentType="application/vnd.openxmlformats-officedocument.presentationml.notesSlide+xml"/>
  <Override PartName="/ppt/notesSlides/notesSlide143.xml" ContentType="application/vnd.openxmlformats-officedocument.presentationml.notesSlide+xml"/>
  <Override PartName="/ppt/notesSlides/notesSlide144.xml" ContentType="application/vnd.openxmlformats-officedocument.presentationml.notesSlide+xml"/>
  <Override PartName="/ppt/notesSlides/notesSlide145.xml" ContentType="application/vnd.openxmlformats-officedocument.presentationml.notesSlide+xml"/>
  <Override PartName="/ppt/notesSlides/notesSlide146.xml" ContentType="application/vnd.openxmlformats-officedocument.presentationml.notesSlide+xml"/>
  <Override PartName="/ppt/notesSlides/notesSlide147.xml" ContentType="application/vnd.openxmlformats-officedocument.presentationml.notesSlide+xml"/>
  <Override PartName="/ppt/notesSlides/notesSlide148.xml" ContentType="application/vnd.openxmlformats-officedocument.presentationml.notesSlide+xml"/>
  <Override PartName="/ppt/notesSlides/notesSlide149.xml" ContentType="application/vnd.openxmlformats-officedocument.presentationml.notesSlide+xml"/>
  <Override PartName="/ppt/notesSlides/notesSlide150.xml" ContentType="application/vnd.openxmlformats-officedocument.presentationml.notesSlide+xml"/>
  <Override PartName="/ppt/notesSlides/notesSlide151.xml" ContentType="application/vnd.openxmlformats-officedocument.presentationml.notesSlide+xml"/>
  <Override PartName="/ppt/notesSlides/notesSlide152.xml" ContentType="application/vnd.openxmlformats-officedocument.presentationml.notesSlide+xml"/>
  <Override PartName="/ppt/notesSlides/notesSlide153.xml" ContentType="application/vnd.openxmlformats-officedocument.presentationml.notesSlide+xml"/>
  <Override PartName="/ppt/notesSlides/notesSlide154.xml" ContentType="application/vnd.openxmlformats-officedocument.presentationml.notesSlide+xml"/>
  <Override PartName="/ppt/notesSlides/notesSlide155.xml" ContentType="application/vnd.openxmlformats-officedocument.presentationml.notesSlide+xml"/>
  <Override PartName="/ppt/notesSlides/notesSlide156.xml" ContentType="application/vnd.openxmlformats-officedocument.presentationml.notesSlide+xml"/>
  <Override PartName="/ppt/notesSlides/notesSlide157.xml" ContentType="application/vnd.openxmlformats-officedocument.presentationml.notesSlide+xml"/>
  <Override PartName="/ppt/notesSlides/notesSlide158.xml" ContentType="application/vnd.openxmlformats-officedocument.presentationml.notesSlide+xml"/>
  <Override PartName="/ppt/notesSlides/notesSlide159.xml" ContentType="application/vnd.openxmlformats-officedocument.presentationml.notesSlide+xml"/>
  <Override PartName="/ppt/notesSlides/notesSlide160.xml" ContentType="application/vnd.openxmlformats-officedocument.presentationml.notesSlide+xml"/>
  <Override PartName="/ppt/notesSlides/notesSlide161.xml" ContentType="application/vnd.openxmlformats-officedocument.presentationml.notesSlide+xml"/>
  <Override PartName="/ppt/notesSlides/notesSlide162.xml" ContentType="application/vnd.openxmlformats-officedocument.presentationml.notesSlide+xml"/>
  <Override PartName="/ppt/notesSlides/notesSlide163.xml" ContentType="application/vnd.openxmlformats-officedocument.presentationml.notesSlide+xml"/>
  <Override PartName="/ppt/notesSlides/notesSlide164.xml" ContentType="application/vnd.openxmlformats-officedocument.presentationml.notesSlide+xml"/>
  <Override PartName="/ppt/notesSlides/notesSlide165.xml" ContentType="application/vnd.openxmlformats-officedocument.presentationml.notesSlide+xml"/>
  <Override PartName="/ppt/notesSlides/notesSlide166.xml" ContentType="application/vnd.openxmlformats-officedocument.presentationml.notesSlide+xml"/>
  <Override PartName="/ppt/notesSlides/notesSlide167.xml" ContentType="application/vnd.openxmlformats-officedocument.presentationml.notesSlide+xml"/>
  <Override PartName="/ppt/notesSlides/notesSlide168.xml" ContentType="application/vnd.openxmlformats-officedocument.presentationml.notesSlide+xml"/>
  <Override PartName="/ppt/notesSlides/notesSlide169.xml" ContentType="application/vnd.openxmlformats-officedocument.presentationml.notesSlide+xml"/>
  <Override PartName="/ppt/notesSlides/notesSlide170.xml" ContentType="application/vnd.openxmlformats-officedocument.presentationml.notesSlide+xml"/>
  <Override PartName="/ppt/notesSlides/notesSlide171.xml" ContentType="application/vnd.openxmlformats-officedocument.presentationml.notesSlide+xml"/>
  <Override PartName="/ppt/notesSlides/notesSlide172.xml" ContentType="application/vnd.openxmlformats-officedocument.presentationml.notesSlide+xml"/>
  <Override PartName="/ppt/notesSlides/notesSlide173.xml" ContentType="application/vnd.openxmlformats-officedocument.presentationml.notesSlide+xml"/>
  <Override PartName="/ppt/notesSlides/notesSlide174.xml" ContentType="application/vnd.openxmlformats-officedocument.presentationml.notesSlide+xml"/>
  <Override PartName="/ppt/notesSlides/notesSlide175.xml" ContentType="application/vnd.openxmlformats-officedocument.presentationml.notesSlide+xml"/>
  <Override PartName="/ppt/notesSlides/notesSlide176.xml" ContentType="application/vnd.openxmlformats-officedocument.presentationml.notesSlide+xml"/>
  <Override PartName="/ppt/notesSlides/notesSlide177.xml" ContentType="application/vnd.openxmlformats-officedocument.presentationml.notesSlide+xml"/>
  <Override PartName="/ppt/notesSlides/notesSlide178.xml" ContentType="application/vnd.openxmlformats-officedocument.presentationml.notesSlide+xml"/>
  <Override PartName="/ppt/notesSlides/notesSlide179.xml" ContentType="application/vnd.openxmlformats-officedocument.presentationml.notesSlide+xml"/>
  <Override PartName="/ppt/notesSlides/notesSlide180.xml" ContentType="application/vnd.openxmlformats-officedocument.presentationml.notesSlide+xml"/>
  <Override PartName="/ppt/notesSlides/notesSlide181.xml" ContentType="application/vnd.openxmlformats-officedocument.presentationml.notesSlide+xml"/>
  <Override PartName="/ppt/notesSlides/notesSlide182.xml" ContentType="application/vnd.openxmlformats-officedocument.presentationml.notesSlide+xml"/>
  <Override PartName="/ppt/notesSlides/notesSlide183.xml" ContentType="application/vnd.openxmlformats-officedocument.presentationml.notesSlide+xml"/>
  <Override PartName="/ppt/notesSlides/notesSlide184.xml" ContentType="application/vnd.openxmlformats-officedocument.presentationml.notesSlide+xml"/>
  <Override PartName="/ppt/notesSlides/notesSlide185.xml" ContentType="application/vnd.openxmlformats-officedocument.presentationml.notesSlide+xml"/>
  <Override PartName="/ppt/notesSlides/notesSlide186.xml" ContentType="application/vnd.openxmlformats-officedocument.presentationml.notesSlide+xml"/>
  <Override PartName="/ppt/notesSlides/notesSlide187.xml" ContentType="application/vnd.openxmlformats-officedocument.presentationml.notesSlide+xml"/>
  <Override PartName="/ppt/notesSlides/notesSlide188.xml" ContentType="application/vnd.openxmlformats-officedocument.presentationml.notesSlide+xml"/>
  <Override PartName="/ppt/notesSlides/notesSlide189.xml" ContentType="application/vnd.openxmlformats-officedocument.presentationml.notesSlide+xml"/>
  <Override PartName="/ppt/notesSlides/notesSlide190.xml" ContentType="application/vnd.openxmlformats-officedocument.presentationml.notesSlide+xml"/>
  <Override PartName="/ppt/notesSlides/notesSlide191.xml" ContentType="application/vnd.openxmlformats-officedocument.presentationml.notesSlide+xml"/>
  <Override PartName="/ppt/notesSlides/notesSlide192.xml" ContentType="application/vnd.openxmlformats-officedocument.presentationml.notesSlide+xml"/>
  <Override PartName="/ppt/notesSlides/notesSlide193.xml" ContentType="application/vnd.openxmlformats-officedocument.presentationml.notesSlide+xml"/>
  <Override PartName="/ppt/notesSlides/notesSlide194.xml" ContentType="application/vnd.openxmlformats-officedocument.presentationml.notesSlide+xml"/>
  <Override PartName="/ppt/notesSlides/notesSlide195.xml" ContentType="application/vnd.openxmlformats-officedocument.presentationml.notesSlide+xml"/>
  <Override PartName="/ppt/notesSlides/notesSlide196.xml" ContentType="application/vnd.openxmlformats-officedocument.presentationml.notesSlide+xml"/>
  <Override PartName="/ppt/notesSlides/notesSlide197.xml" ContentType="application/vnd.openxmlformats-officedocument.presentationml.notesSlide+xml"/>
  <Override PartName="/ppt/notesSlides/notesSlide198.xml" ContentType="application/vnd.openxmlformats-officedocument.presentationml.notesSlide+xml"/>
  <Override PartName="/ppt/notesSlides/notesSlide199.xml" ContentType="application/vnd.openxmlformats-officedocument.presentationml.notesSlide+xml"/>
  <Override PartName="/ppt/notesSlides/notesSlide200.xml" ContentType="application/vnd.openxmlformats-officedocument.presentationml.notesSlide+xml"/>
  <Override PartName="/ppt/notesSlides/notesSlide201.xml" ContentType="application/vnd.openxmlformats-officedocument.presentationml.notesSlide+xml"/>
  <Override PartName="/ppt/notesSlides/notesSlide202.xml" ContentType="application/vnd.openxmlformats-officedocument.presentationml.notesSlide+xml"/>
  <Override PartName="/ppt/notesSlides/notesSlide203.xml" ContentType="application/vnd.openxmlformats-officedocument.presentationml.notesSlide+xml"/>
  <Override PartName="/ppt/notesSlides/notesSlide204.xml" ContentType="application/vnd.openxmlformats-officedocument.presentationml.notesSlide+xml"/>
  <Override PartName="/ppt/notesSlides/notesSlide205.xml" ContentType="application/vnd.openxmlformats-officedocument.presentationml.notesSlide+xml"/>
  <Override PartName="/ppt/notesSlides/notesSlide206.xml" ContentType="application/vnd.openxmlformats-officedocument.presentationml.notesSlide+xml"/>
  <Override PartName="/ppt/notesSlides/notesSlide207.xml" ContentType="application/vnd.openxmlformats-officedocument.presentationml.notesSlide+xml"/>
  <Override PartName="/ppt/notesSlides/notesSlide208.xml" ContentType="application/vnd.openxmlformats-officedocument.presentationml.notesSlide+xml"/>
  <Override PartName="/ppt/notesSlides/notesSlide209.xml" ContentType="application/vnd.openxmlformats-officedocument.presentationml.notesSlide+xml"/>
  <Override PartName="/ppt/notesSlides/notesSlide210.xml" ContentType="application/vnd.openxmlformats-officedocument.presentationml.notesSlide+xml"/>
  <Override PartName="/ppt/notesSlides/notesSlide211.xml" ContentType="application/vnd.openxmlformats-officedocument.presentationml.notesSlide+xml"/>
  <Override PartName="/ppt/notesSlides/notesSlide212.xml" ContentType="application/vnd.openxmlformats-officedocument.presentationml.notesSlide+xml"/>
  <Override PartName="/ppt/notesSlides/notesSlide213.xml" ContentType="application/vnd.openxmlformats-officedocument.presentationml.notesSlide+xml"/>
  <Override PartName="/ppt/notesSlides/notesSlide214.xml" ContentType="application/vnd.openxmlformats-officedocument.presentationml.notesSlide+xml"/>
  <Override PartName="/ppt/notesSlides/notesSlide215.xml" ContentType="application/vnd.openxmlformats-officedocument.presentationml.notesSlide+xml"/>
  <Override PartName="/ppt/notesSlides/notesSlide216.xml" ContentType="application/vnd.openxmlformats-officedocument.presentationml.notesSlide+xml"/>
  <Override PartName="/ppt/notesSlides/notesSlide217.xml" ContentType="application/vnd.openxmlformats-officedocument.presentationml.notesSlide+xml"/>
  <Override PartName="/ppt/notesSlides/notesSlide218.xml" ContentType="application/vnd.openxmlformats-officedocument.presentationml.notesSlide+xml"/>
  <Override PartName="/ppt/notesSlides/notesSlide219.xml" ContentType="application/vnd.openxmlformats-officedocument.presentationml.notesSlide+xml"/>
  <Override PartName="/ppt/notesSlides/notesSlide220.xml" ContentType="application/vnd.openxmlformats-officedocument.presentationml.notesSlide+xml"/>
  <Override PartName="/ppt/notesSlides/notesSlide221.xml" ContentType="application/vnd.openxmlformats-officedocument.presentationml.notesSlide+xml"/>
  <Override PartName="/ppt/notesSlides/notesSlide222.xml" ContentType="application/vnd.openxmlformats-officedocument.presentationml.notesSlide+xml"/>
  <Override PartName="/ppt/notesSlides/notesSlide223.xml" ContentType="application/vnd.openxmlformats-officedocument.presentationml.notesSlide+xml"/>
  <Override PartName="/ppt/notesSlides/notesSlide224.xml" ContentType="application/vnd.openxmlformats-officedocument.presentationml.notesSlide+xml"/>
  <Override PartName="/ppt/notesSlides/notesSlide225.xml" ContentType="application/vnd.openxmlformats-officedocument.presentationml.notesSlide+xml"/>
  <Override PartName="/ppt/notesSlides/notesSlide226.xml" ContentType="application/vnd.openxmlformats-officedocument.presentationml.notesSlide+xml"/>
  <Override PartName="/ppt/notesSlides/notesSlide227.xml" ContentType="application/vnd.openxmlformats-officedocument.presentationml.notesSlide+xml"/>
  <Override PartName="/ppt/notesSlides/notesSlide228.xml" ContentType="application/vnd.openxmlformats-officedocument.presentationml.notesSlide+xml"/>
  <Override PartName="/ppt/notesSlides/notesSlide229.xml" ContentType="application/vnd.openxmlformats-officedocument.presentationml.notesSlide+xml"/>
  <Override PartName="/ppt/notesSlides/notesSlide230.xml" ContentType="application/vnd.openxmlformats-officedocument.presentationml.notesSlide+xml"/>
  <Override PartName="/ppt/notesSlides/notesSlide231.xml" ContentType="application/vnd.openxmlformats-officedocument.presentationml.notesSlide+xml"/>
  <Override PartName="/ppt/notesSlides/notesSlide232.xml" ContentType="application/vnd.openxmlformats-officedocument.presentationml.notesSlide+xml"/>
  <Override PartName="/ppt/notesSlides/notesSlide233.xml" ContentType="application/vnd.openxmlformats-officedocument.presentationml.notesSlide+xml"/>
  <Override PartName="/ppt/notesSlides/notesSlide234.xml" ContentType="application/vnd.openxmlformats-officedocument.presentationml.notesSlide+xml"/>
  <Override PartName="/ppt/notesSlides/notesSlide235.xml" ContentType="application/vnd.openxmlformats-officedocument.presentationml.notesSlide+xml"/>
  <Override PartName="/ppt/notesSlides/notesSlide236.xml" ContentType="application/vnd.openxmlformats-officedocument.presentationml.notesSlide+xml"/>
  <Override PartName="/ppt/notesSlides/notesSlide237.xml" ContentType="application/vnd.openxmlformats-officedocument.presentationml.notesSlide+xml"/>
  <Override PartName="/ppt/notesSlides/notesSlide238.xml" ContentType="application/vnd.openxmlformats-officedocument.presentationml.notesSlide+xml"/>
  <Override PartName="/ppt/notesSlides/notesSlide239.xml" ContentType="application/vnd.openxmlformats-officedocument.presentationml.notesSlide+xml"/>
  <Override PartName="/ppt/notesSlides/notesSlide240.xml" ContentType="application/vnd.openxmlformats-officedocument.presentationml.notesSlide+xml"/>
  <Override PartName="/ppt/notesSlides/notesSlide241.xml" ContentType="application/vnd.openxmlformats-officedocument.presentationml.notesSlide+xml"/>
  <Override PartName="/ppt/notesSlides/notesSlide242.xml" ContentType="application/vnd.openxmlformats-officedocument.presentationml.notesSlide+xml"/>
  <Override PartName="/ppt/notesSlides/notesSlide243.xml" ContentType="application/vnd.openxmlformats-officedocument.presentationml.notesSlide+xml"/>
  <Override PartName="/ppt/notesSlides/notesSlide244.xml" ContentType="application/vnd.openxmlformats-officedocument.presentationml.notesSlide+xml"/>
  <Override PartName="/ppt/notesSlides/notesSlide245.xml" ContentType="application/vnd.openxmlformats-officedocument.presentationml.notesSlide+xml"/>
  <Override PartName="/ppt/notesSlides/notesSlide246.xml" ContentType="application/vnd.openxmlformats-officedocument.presentationml.notesSlide+xml"/>
  <Override PartName="/ppt/notesSlides/notesSlide247.xml" ContentType="application/vnd.openxmlformats-officedocument.presentationml.notesSlide+xml"/>
  <Override PartName="/ppt/notesSlides/notesSlide248.xml" ContentType="application/vnd.openxmlformats-officedocument.presentationml.notesSlide+xml"/>
  <Override PartName="/ppt/notesSlides/notesSlide249.xml" ContentType="application/vnd.openxmlformats-officedocument.presentationml.notesSlide+xml"/>
  <Override PartName="/ppt/notesSlides/notesSlide250.xml" ContentType="application/vnd.openxmlformats-officedocument.presentationml.notesSlide+xml"/>
  <Override PartName="/ppt/notesSlides/notesSlide251.xml" ContentType="application/vnd.openxmlformats-officedocument.presentationml.notesSlide+xml"/>
  <Override PartName="/ppt/notesSlides/notesSlide252.xml" ContentType="application/vnd.openxmlformats-officedocument.presentationml.notesSlide+xml"/>
  <Override PartName="/ppt/notesSlides/notesSlide253.xml" ContentType="application/vnd.openxmlformats-officedocument.presentationml.notesSlide+xml"/>
  <Override PartName="/ppt/notesSlides/notesSlide254.xml" ContentType="application/vnd.openxmlformats-officedocument.presentationml.notesSlide+xml"/>
  <Override PartName="/ppt/notesSlides/notesSlide255.xml" ContentType="application/vnd.openxmlformats-officedocument.presentationml.notesSlide+xml"/>
  <Override PartName="/ppt/notesSlides/notesSlide256.xml" ContentType="application/vnd.openxmlformats-officedocument.presentationml.notesSlide+xml"/>
  <Override PartName="/ppt/notesSlides/notesSlide257.xml" ContentType="application/vnd.openxmlformats-officedocument.presentationml.notesSlide+xml"/>
  <Override PartName="/ppt/notesSlides/notesSlide258.xml" ContentType="application/vnd.openxmlformats-officedocument.presentationml.notesSlide+xml"/>
  <Override PartName="/ppt/notesSlides/notesSlide259.xml" ContentType="application/vnd.openxmlformats-officedocument.presentationml.notesSlide+xml"/>
  <Override PartName="/ppt/notesSlides/notesSlide260.xml" ContentType="application/vnd.openxmlformats-officedocument.presentationml.notesSlide+xml"/>
  <Override PartName="/ppt/notesSlides/notesSlide261.xml" ContentType="application/vnd.openxmlformats-officedocument.presentationml.notesSlide+xml"/>
  <Override PartName="/ppt/notesSlides/notesSlide262.xml" ContentType="application/vnd.openxmlformats-officedocument.presentationml.notesSlide+xml"/>
  <Override PartName="/ppt/notesSlides/notesSlide263.xml" ContentType="application/vnd.openxmlformats-officedocument.presentationml.notesSlide+xml"/>
  <Override PartName="/ppt/notesSlides/notesSlide264.xml" ContentType="application/vnd.openxmlformats-officedocument.presentationml.notesSlide+xml"/>
  <Override PartName="/ppt/notesSlides/notesSlide265.xml" ContentType="application/vnd.openxmlformats-officedocument.presentationml.notesSlide+xml"/>
  <Override PartName="/ppt/notesSlides/notesSlide266.xml" ContentType="application/vnd.openxmlformats-officedocument.presentationml.notesSlide+xml"/>
  <Override PartName="/ppt/notesSlides/notesSlide267.xml" ContentType="application/vnd.openxmlformats-officedocument.presentationml.notesSlide+xml"/>
  <Override PartName="/ppt/notesSlides/notesSlide268.xml" ContentType="application/vnd.openxmlformats-officedocument.presentationml.notesSlide+xml"/>
  <Override PartName="/ppt/notesSlides/notesSlide269.xml" ContentType="application/vnd.openxmlformats-officedocument.presentationml.notesSlide+xml"/>
  <Override PartName="/ppt/notesSlides/notesSlide270.xml" ContentType="application/vnd.openxmlformats-officedocument.presentationml.notesSlide+xml"/>
  <Override PartName="/ppt/notesSlides/notesSlide271.xml" ContentType="application/vnd.openxmlformats-officedocument.presentationml.notesSlide+xml"/>
  <Override PartName="/ppt/notesSlides/notesSlide272.xml" ContentType="application/vnd.openxmlformats-officedocument.presentationml.notesSlide+xml"/>
  <Override PartName="/ppt/notesSlides/notesSlide273.xml" ContentType="application/vnd.openxmlformats-officedocument.presentationml.notesSlide+xml"/>
  <Override PartName="/ppt/notesSlides/notesSlide274.xml" ContentType="application/vnd.openxmlformats-officedocument.presentationml.notesSlide+xml"/>
  <Override PartName="/ppt/notesSlides/notesSlide275.xml" ContentType="application/vnd.openxmlformats-officedocument.presentationml.notesSlide+xml"/>
  <Override PartName="/ppt/notesSlides/notesSlide276.xml" ContentType="application/vnd.openxmlformats-officedocument.presentationml.notesSlide+xml"/>
  <Override PartName="/ppt/notesSlides/notesSlide277.xml" ContentType="application/vnd.openxmlformats-officedocument.presentationml.notesSlide+xml"/>
  <Override PartName="/ppt/notesSlides/notesSlide278.xml" ContentType="application/vnd.openxmlformats-officedocument.presentationml.notesSlide+xml"/>
  <Override PartName="/ppt/notesSlides/notesSlide279.xml" ContentType="application/vnd.openxmlformats-officedocument.presentationml.notesSlide+xml"/>
  <Override PartName="/ppt/notesSlides/notesSlide280.xml" ContentType="application/vnd.openxmlformats-officedocument.presentationml.notesSlide+xml"/>
  <Override PartName="/ppt/notesSlides/notesSlide281.xml" ContentType="application/vnd.openxmlformats-officedocument.presentationml.notesSlide+xml"/>
  <Override PartName="/ppt/notesSlides/notesSlide282.xml" ContentType="application/vnd.openxmlformats-officedocument.presentationml.notesSlide+xml"/>
  <Override PartName="/ppt/notesSlides/notesSlide283.xml" ContentType="application/vnd.openxmlformats-officedocument.presentationml.notesSlide+xml"/>
  <Override PartName="/ppt/notesSlides/notesSlide284.xml" ContentType="application/vnd.openxmlformats-officedocument.presentationml.notesSlide+xml"/>
  <Override PartName="/ppt/notesSlides/notesSlide285.xml" ContentType="application/vnd.openxmlformats-officedocument.presentationml.notesSlide+xml"/>
  <Override PartName="/ppt/notesSlides/notesSlide286.xml" ContentType="application/vnd.openxmlformats-officedocument.presentationml.notesSlide+xml"/>
  <Override PartName="/ppt/notesSlides/notesSlide287.xml" ContentType="application/vnd.openxmlformats-officedocument.presentationml.notesSlide+xml"/>
  <Override PartName="/ppt/notesSlides/notesSlide288.xml" ContentType="application/vnd.openxmlformats-officedocument.presentationml.notesSlide+xml"/>
  <Override PartName="/ppt/notesSlides/notesSlide289.xml" ContentType="application/vnd.openxmlformats-officedocument.presentationml.notesSlide+xml"/>
  <Override PartName="/ppt/notesSlides/notesSlide290.xml" ContentType="application/vnd.openxmlformats-officedocument.presentationml.notesSlide+xml"/>
  <Override PartName="/ppt/notesSlides/notesSlide291.xml" ContentType="application/vnd.openxmlformats-officedocument.presentationml.notesSlide+xml"/>
  <Override PartName="/ppt/notesSlides/notesSlide292.xml" ContentType="application/vnd.openxmlformats-officedocument.presentationml.notesSlide+xml"/>
  <Override PartName="/ppt/notesSlides/notesSlide293.xml" ContentType="application/vnd.openxmlformats-officedocument.presentationml.notesSlide+xml"/>
  <Override PartName="/ppt/notesSlides/notesSlide294.xml" ContentType="application/vnd.openxmlformats-officedocument.presentationml.notesSlide+xml"/>
  <Override PartName="/ppt/notesSlides/notesSlide295.xml" ContentType="application/vnd.openxmlformats-officedocument.presentationml.notesSlide+xml"/>
  <Override PartName="/ppt/notesSlides/notesSlide296.xml" ContentType="application/vnd.openxmlformats-officedocument.presentationml.notesSlide+xml"/>
  <Override PartName="/ppt/notesSlides/notesSlide297.xml" ContentType="application/vnd.openxmlformats-officedocument.presentationml.notesSlide+xml"/>
  <Override PartName="/ppt/notesSlides/notesSlide298.xml" ContentType="application/vnd.openxmlformats-officedocument.presentationml.notesSlide+xml"/>
  <Override PartName="/ppt/notesSlides/notesSlide299.xml" ContentType="application/vnd.openxmlformats-officedocument.presentationml.notesSlide+xml"/>
  <Override PartName="/ppt/notesSlides/notesSlide300.xml" ContentType="application/vnd.openxmlformats-officedocument.presentationml.notesSlide+xml"/>
  <Override PartName="/ppt/notesSlides/notesSlide301.xml" ContentType="application/vnd.openxmlformats-officedocument.presentationml.notesSlide+xml"/>
  <Override PartName="/ppt/notesSlides/notesSlide302.xml" ContentType="application/vnd.openxmlformats-officedocument.presentationml.notesSlide+xml"/>
  <Override PartName="/ppt/notesSlides/notesSlide303.xml" ContentType="application/vnd.openxmlformats-officedocument.presentationml.notesSlide+xml"/>
  <Override PartName="/ppt/notesSlides/notesSlide304.xml" ContentType="application/vnd.openxmlformats-officedocument.presentationml.notesSlide+xml"/>
  <Override PartName="/ppt/notesSlides/notesSlide305.xml" ContentType="application/vnd.openxmlformats-officedocument.presentationml.notesSlide+xml"/>
  <Override PartName="/ppt/notesSlides/notesSlide306.xml" ContentType="application/vnd.openxmlformats-officedocument.presentationml.notesSlide+xml"/>
  <Override PartName="/ppt/notesSlides/notesSlide307.xml" ContentType="application/vnd.openxmlformats-officedocument.presentationml.notesSlide+xml"/>
  <Override PartName="/ppt/notesSlides/notesSlide308.xml" ContentType="application/vnd.openxmlformats-officedocument.presentationml.notesSlide+xml"/>
  <Override PartName="/ppt/notesSlides/notesSlide309.xml" ContentType="application/vnd.openxmlformats-officedocument.presentationml.notesSlide+xml"/>
  <Override PartName="/ppt/notesSlides/notesSlide310.xml" ContentType="application/vnd.openxmlformats-officedocument.presentationml.notesSlide+xml"/>
  <Override PartName="/ppt/notesSlides/notesSlide311.xml" ContentType="application/vnd.openxmlformats-officedocument.presentationml.notesSlide+xml"/>
  <Override PartName="/ppt/notesSlides/notesSlide312.xml" ContentType="application/vnd.openxmlformats-officedocument.presentationml.notesSlide+xml"/>
  <Override PartName="/ppt/notesSlides/notesSlide313.xml" ContentType="application/vnd.openxmlformats-officedocument.presentationml.notesSlide+xml"/>
  <Override PartName="/ppt/notesSlides/notesSlide314.xml" ContentType="application/vnd.openxmlformats-officedocument.presentationml.notesSlide+xml"/>
  <Override PartName="/ppt/notesSlides/notesSlide315.xml" ContentType="application/vnd.openxmlformats-officedocument.presentationml.notesSlide+xml"/>
  <Override PartName="/ppt/notesSlides/notesSlide316.xml" ContentType="application/vnd.openxmlformats-officedocument.presentationml.notesSlide+xml"/>
  <Override PartName="/ppt/notesSlides/notesSlide317.xml" ContentType="application/vnd.openxmlformats-officedocument.presentationml.notesSlide+xml"/>
  <Override PartName="/ppt/notesSlides/notesSlide318.xml" ContentType="application/vnd.openxmlformats-officedocument.presentationml.notesSlide+xml"/>
  <Override PartName="/ppt/notesSlides/notesSlide319.xml" ContentType="application/vnd.openxmlformats-officedocument.presentationml.notesSlide+xml"/>
  <Override PartName="/ppt/notesSlides/notesSlide320.xml" ContentType="application/vnd.openxmlformats-officedocument.presentationml.notesSlide+xml"/>
  <Override PartName="/ppt/notesSlides/notesSlide321.xml" ContentType="application/vnd.openxmlformats-officedocument.presentationml.notesSlide+xml"/>
  <Override PartName="/ppt/notesSlides/notesSlide322.xml" ContentType="application/vnd.openxmlformats-officedocument.presentationml.notesSlide+xml"/>
  <Override PartName="/ppt/notesSlides/notesSlide323.xml" ContentType="application/vnd.openxmlformats-officedocument.presentationml.notesSlide+xml"/>
  <Override PartName="/ppt/notesSlides/notesSlide324.xml" ContentType="application/vnd.openxmlformats-officedocument.presentationml.notesSlide+xml"/>
  <Override PartName="/ppt/notesSlides/notesSlide325.xml" ContentType="application/vnd.openxmlformats-officedocument.presentationml.notesSlide+xml"/>
  <Override PartName="/ppt/notesSlides/notesSlide326.xml" ContentType="application/vnd.openxmlformats-officedocument.presentationml.notesSlide+xml"/>
  <Override PartName="/ppt/notesSlides/notesSlide327.xml" ContentType="application/vnd.openxmlformats-officedocument.presentationml.notesSlide+xml"/>
  <Override PartName="/ppt/notesSlides/notesSlide328.xml" ContentType="application/vnd.openxmlformats-officedocument.presentationml.notesSlide+xml"/>
  <Override PartName="/ppt/notesSlides/notesSlide329.xml" ContentType="application/vnd.openxmlformats-officedocument.presentationml.notesSlide+xml"/>
  <Override PartName="/ppt/notesSlides/notesSlide330.xml" ContentType="application/vnd.openxmlformats-officedocument.presentationml.notesSlide+xml"/>
  <Override PartName="/ppt/notesSlides/notesSlide331.xml" ContentType="application/vnd.openxmlformats-officedocument.presentationml.notesSlide+xml"/>
  <Override PartName="/ppt/notesSlides/notesSlide332.xml" ContentType="application/vnd.openxmlformats-officedocument.presentationml.notesSlide+xml"/>
  <Override PartName="/ppt/notesSlides/notesSlide333.xml" ContentType="application/vnd.openxmlformats-officedocument.presentationml.notesSlide+xml"/>
  <Override PartName="/ppt/notesSlides/notesSlide334.xml" ContentType="application/vnd.openxmlformats-officedocument.presentationml.notesSlide+xml"/>
  <Override PartName="/ppt/notesSlides/notesSlide335.xml" ContentType="application/vnd.openxmlformats-officedocument.presentationml.notesSlide+xml"/>
  <Override PartName="/ppt/notesSlides/notesSlide336.xml" ContentType="application/vnd.openxmlformats-officedocument.presentationml.notesSlide+xml"/>
  <Override PartName="/ppt/notesSlides/notesSlide337.xml" ContentType="application/vnd.openxmlformats-officedocument.presentationml.notesSlide+xml"/>
  <Override PartName="/ppt/notesSlides/notesSlide338.xml" ContentType="application/vnd.openxmlformats-officedocument.presentationml.notesSlide+xml"/>
  <Override PartName="/ppt/notesSlides/notesSlide339.xml" ContentType="application/vnd.openxmlformats-officedocument.presentationml.notesSlide+xml"/>
  <Override PartName="/ppt/notesSlides/notesSlide340.xml" ContentType="application/vnd.openxmlformats-officedocument.presentationml.notesSlide+xml"/>
  <Override PartName="/ppt/notesSlides/notesSlide341.xml" ContentType="application/vnd.openxmlformats-officedocument.presentationml.notesSlide+xml"/>
  <Override PartName="/ppt/notesSlides/notesSlide342.xml" ContentType="application/vnd.openxmlformats-officedocument.presentationml.notesSlide+xml"/>
  <Override PartName="/ppt/notesSlides/notesSlide343.xml" ContentType="application/vnd.openxmlformats-officedocument.presentationml.notesSlide+xml"/>
  <Override PartName="/ppt/notesSlides/notesSlide344.xml" ContentType="application/vnd.openxmlformats-officedocument.presentationml.notesSlide+xml"/>
  <Override PartName="/ppt/notesSlides/notesSlide345.xml" ContentType="application/vnd.openxmlformats-officedocument.presentationml.notesSlide+xml"/>
  <Override PartName="/ppt/notesSlides/notesSlide346.xml" ContentType="application/vnd.openxmlformats-officedocument.presentationml.notesSlide+xml"/>
  <Override PartName="/ppt/notesSlides/notesSlide347.xml" ContentType="application/vnd.openxmlformats-officedocument.presentationml.notesSlide+xml"/>
  <Override PartName="/ppt/notesSlides/notesSlide348.xml" ContentType="application/vnd.openxmlformats-officedocument.presentationml.notesSlide+xml"/>
  <Override PartName="/ppt/notesSlides/notesSlide349.xml" ContentType="application/vnd.openxmlformats-officedocument.presentationml.notesSlide+xml"/>
  <Override PartName="/ppt/notesSlides/notesSlide350.xml" ContentType="application/vnd.openxmlformats-officedocument.presentationml.notesSlide+xml"/>
  <Override PartName="/ppt/notesSlides/notesSlide351.xml" ContentType="application/vnd.openxmlformats-officedocument.presentationml.notesSlide+xml"/>
  <Override PartName="/ppt/notesSlides/notesSlide352.xml" ContentType="application/vnd.openxmlformats-officedocument.presentationml.notesSlide+xml"/>
  <Override PartName="/ppt/notesSlides/notesSlide353.xml" ContentType="application/vnd.openxmlformats-officedocument.presentationml.notesSlide+xml"/>
  <Override PartName="/ppt/notesSlides/notesSlide354.xml" ContentType="application/vnd.openxmlformats-officedocument.presentationml.notesSlide+xml"/>
  <Override PartName="/ppt/notesSlides/notesSlide355.xml" ContentType="application/vnd.openxmlformats-officedocument.presentationml.notesSlide+xml"/>
  <Override PartName="/ppt/notesSlides/notesSlide356.xml" ContentType="application/vnd.openxmlformats-officedocument.presentationml.notesSlide+xml"/>
  <Override PartName="/ppt/notesSlides/notesSlide357.xml" ContentType="application/vnd.openxmlformats-officedocument.presentationml.notesSlide+xml"/>
  <Override PartName="/ppt/notesSlides/notesSlide358.xml" ContentType="application/vnd.openxmlformats-officedocument.presentationml.notesSlide+xml"/>
  <Override PartName="/ppt/notesSlides/notesSlide359.xml" ContentType="application/vnd.openxmlformats-officedocument.presentationml.notesSlide+xml"/>
  <Override PartName="/ppt/notesSlides/notesSlide360.xml" ContentType="application/vnd.openxmlformats-officedocument.presentationml.notesSlide+xml"/>
  <Override PartName="/ppt/notesSlides/notesSlide361.xml" ContentType="application/vnd.openxmlformats-officedocument.presentationml.notesSlide+xml"/>
  <Override PartName="/ppt/notesSlides/notesSlide362.xml" ContentType="application/vnd.openxmlformats-officedocument.presentationml.notesSlide+xml"/>
  <Override PartName="/ppt/notesSlides/notesSlide363.xml" ContentType="application/vnd.openxmlformats-officedocument.presentationml.notesSlide+xml"/>
  <Override PartName="/ppt/notesSlides/notesSlide364.xml" ContentType="application/vnd.openxmlformats-officedocument.presentationml.notesSlide+xml"/>
  <Override PartName="/ppt/notesSlides/notesSlide365.xml" ContentType="application/vnd.openxmlformats-officedocument.presentationml.notesSlide+xml"/>
  <Override PartName="/ppt/notesSlides/notesSlide366.xml" ContentType="application/vnd.openxmlformats-officedocument.presentationml.notesSlide+xml"/>
  <Override PartName="/ppt/notesSlides/notesSlide367.xml" ContentType="application/vnd.openxmlformats-officedocument.presentationml.notesSlide+xml"/>
  <Override PartName="/ppt/notesSlides/notesSlide368.xml" ContentType="application/vnd.openxmlformats-officedocument.presentationml.notesSlide+xml"/>
  <Override PartName="/ppt/notesSlides/notesSlide369.xml" ContentType="application/vnd.openxmlformats-officedocument.presentationml.notesSlide+xml"/>
  <Override PartName="/ppt/notesSlides/notesSlide370.xml" ContentType="application/vnd.openxmlformats-officedocument.presentationml.notesSlide+xml"/>
  <Override PartName="/ppt/notesSlides/notesSlide371.xml" ContentType="application/vnd.openxmlformats-officedocument.presentationml.notesSlide+xml"/>
  <Override PartName="/ppt/notesSlides/notesSlide372.xml" ContentType="application/vnd.openxmlformats-officedocument.presentationml.notesSlide+xml"/>
  <Override PartName="/ppt/notesSlides/notesSlide373.xml" ContentType="application/vnd.openxmlformats-officedocument.presentationml.notesSlide+xml"/>
  <Override PartName="/ppt/notesSlides/notesSlide374.xml" ContentType="application/vnd.openxmlformats-officedocument.presentationml.notesSlide+xml"/>
  <Override PartName="/ppt/notesSlides/notesSlide375.xml" ContentType="application/vnd.openxmlformats-officedocument.presentationml.notesSlide+xml"/>
  <Override PartName="/ppt/notesSlides/notesSlide376.xml" ContentType="application/vnd.openxmlformats-officedocument.presentationml.notesSlide+xml"/>
  <Override PartName="/ppt/notesSlides/notesSlide377.xml" ContentType="application/vnd.openxmlformats-officedocument.presentationml.notesSlide+xml"/>
  <Override PartName="/ppt/notesSlides/notesSlide378.xml" ContentType="application/vnd.openxmlformats-officedocument.presentationml.notesSlide+xml"/>
  <Override PartName="/ppt/notesSlides/notesSlide379.xml" ContentType="application/vnd.openxmlformats-officedocument.presentationml.notesSlide+xml"/>
  <Override PartName="/ppt/notesSlides/notesSlide380.xml" ContentType="application/vnd.openxmlformats-officedocument.presentationml.notesSlide+xml"/>
  <Override PartName="/ppt/notesSlides/notesSlide381.xml" ContentType="application/vnd.openxmlformats-officedocument.presentationml.notesSlide+xml"/>
  <Override PartName="/ppt/notesSlides/notesSlide382.xml" ContentType="application/vnd.openxmlformats-officedocument.presentationml.notesSlide+xml"/>
  <Override PartName="/ppt/notesSlides/notesSlide383.xml" ContentType="application/vnd.openxmlformats-officedocument.presentationml.notesSlide+xml"/>
  <Override PartName="/ppt/notesSlides/notesSlide384.xml" ContentType="application/vnd.openxmlformats-officedocument.presentationml.notesSlide+xml"/>
  <Override PartName="/ppt/notesSlides/notesSlide385.xml" ContentType="application/vnd.openxmlformats-officedocument.presentationml.notesSlide+xml"/>
  <Override PartName="/ppt/notesSlides/notesSlide386.xml" ContentType="application/vnd.openxmlformats-officedocument.presentationml.notesSlide+xml"/>
  <Override PartName="/ppt/notesSlides/notesSlide387.xml" ContentType="application/vnd.openxmlformats-officedocument.presentationml.notesSlide+xml"/>
  <Override PartName="/ppt/notesSlides/notesSlide388.xml" ContentType="application/vnd.openxmlformats-officedocument.presentationml.notesSlide+xml"/>
  <Override PartName="/ppt/notesSlides/notesSlide389.xml" ContentType="application/vnd.openxmlformats-officedocument.presentationml.notesSlide+xml"/>
  <Override PartName="/ppt/notesSlides/notesSlide390.xml" ContentType="application/vnd.openxmlformats-officedocument.presentationml.notesSlide+xml"/>
  <Override PartName="/ppt/notesSlides/notesSlide391.xml" ContentType="application/vnd.openxmlformats-officedocument.presentationml.notesSlide+xml"/>
  <Override PartName="/ppt/notesSlides/notesSlide392.xml" ContentType="application/vnd.openxmlformats-officedocument.presentationml.notesSlide+xml"/>
  <Override PartName="/ppt/notesSlides/notesSlide393.xml" ContentType="application/vnd.openxmlformats-officedocument.presentationml.notesSlide+xml"/>
  <Override PartName="/ppt/notesSlides/notesSlide394.xml" ContentType="application/vnd.openxmlformats-officedocument.presentationml.notesSlide+xml"/>
  <Override PartName="/ppt/notesSlides/notesSlide395.xml" ContentType="application/vnd.openxmlformats-officedocument.presentationml.notesSlide+xml"/>
  <Override PartName="/ppt/notesSlides/notesSlide396.xml" ContentType="application/vnd.openxmlformats-officedocument.presentationml.notesSlide+xml"/>
  <Override PartName="/ppt/notesSlides/notesSlide397.xml" ContentType="application/vnd.openxmlformats-officedocument.presentationml.notesSlide+xml"/>
  <Override PartName="/ppt/notesSlides/notesSlide398.xml" ContentType="application/vnd.openxmlformats-officedocument.presentationml.notesSlide+xml"/>
  <Override PartName="/ppt/notesSlides/notesSlide399.xml" ContentType="application/vnd.openxmlformats-officedocument.presentationml.notesSlide+xml"/>
  <Override PartName="/ppt/notesSlides/notesSlide40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2"/>
  </p:notesMasterIdLst>
  <p:handoutMasterIdLst>
    <p:handoutMasterId r:id="rId403"/>
  </p:handoutMasterIdLst>
  <p:sldIdLst>
    <p:sldId id="1212" r:id="rId2"/>
    <p:sldId id="268" r:id="rId3"/>
    <p:sldId id="1379" r:id="rId4"/>
    <p:sldId id="1479" r:id="rId5"/>
    <p:sldId id="1446" r:id="rId6"/>
    <p:sldId id="1480" r:id="rId7"/>
    <p:sldId id="1485" r:id="rId8"/>
    <p:sldId id="1486" r:id="rId9"/>
    <p:sldId id="1490" r:id="rId10"/>
    <p:sldId id="1491" r:id="rId11"/>
    <p:sldId id="1496" r:id="rId12"/>
    <p:sldId id="1495" r:id="rId13"/>
    <p:sldId id="1499" r:id="rId14"/>
    <p:sldId id="1501" r:id="rId15"/>
    <p:sldId id="1502" r:id="rId16"/>
    <p:sldId id="1504" r:id="rId17"/>
    <p:sldId id="1505" r:id="rId18"/>
    <p:sldId id="1507" r:id="rId19"/>
    <p:sldId id="1508" r:id="rId20"/>
    <p:sldId id="1515" r:id="rId21"/>
    <p:sldId id="1514" r:id="rId22"/>
    <p:sldId id="1516" r:id="rId23"/>
    <p:sldId id="1518" r:id="rId24"/>
    <p:sldId id="1519" r:id="rId25"/>
    <p:sldId id="1520" r:id="rId26"/>
    <p:sldId id="1521" r:id="rId27"/>
    <p:sldId id="1522" r:id="rId28"/>
    <p:sldId id="1523" r:id="rId29"/>
    <p:sldId id="1524" r:id="rId30"/>
    <p:sldId id="1525" r:id="rId31"/>
    <p:sldId id="1526" r:id="rId32"/>
    <p:sldId id="1527" r:id="rId33"/>
    <p:sldId id="1528" r:id="rId34"/>
    <p:sldId id="1530" r:id="rId35"/>
    <p:sldId id="1533" r:id="rId36"/>
    <p:sldId id="1535" r:id="rId37"/>
    <p:sldId id="1537" r:id="rId38"/>
    <p:sldId id="1538" r:id="rId39"/>
    <p:sldId id="1539" r:id="rId40"/>
    <p:sldId id="1541" r:id="rId41"/>
    <p:sldId id="1542" r:id="rId42"/>
    <p:sldId id="1543" r:id="rId43"/>
    <p:sldId id="1544" r:id="rId44"/>
    <p:sldId id="1545" r:id="rId45"/>
    <p:sldId id="1550" r:id="rId46"/>
    <p:sldId id="1549" r:id="rId47"/>
    <p:sldId id="1552" r:id="rId48"/>
    <p:sldId id="1554" r:id="rId49"/>
    <p:sldId id="1555" r:id="rId50"/>
    <p:sldId id="1556" r:id="rId51"/>
    <p:sldId id="1557" r:id="rId52"/>
    <p:sldId id="1558" r:id="rId53"/>
    <p:sldId id="1559" r:id="rId54"/>
    <p:sldId id="1560" r:id="rId55"/>
    <p:sldId id="1561" r:id="rId56"/>
    <p:sldId id="1562" r:id="rId57"/>
    <p:sldId id="1563" r:id="rId58"/>
    <p:sldId id="1564" r:id="rId59"/>
    <p:sldId id="1565" r:id="rId60"/>
    <p:sldId id="1566" r:id="rId61"/>
    <p:sldId id="1567" r:id="rId62"/>
    <p:sldId id="1568" r:id="rId63"/>
    <p:sldId id="1569" r:id="rId64"/>
    <p:sldId id="1570" r:id="rId65"/>
    <p:sldId id="1571" r:id="rId66"/>
    <p:sldId id="1572" r:id="rId67"/>
    <p:sldId id="1573" r:id="rId68"/>
    <p:sldId id="1574" r:id="rId69"/>
    <p:sldId id="1575" r:id="rId70"/>
    <p:sldId id="1580" r:id="rId71"/>
    <p:sldId id="1581" r:id="rId72"/>
    <p:sldId id="1582" r:id="rId73"/>
    <p:sldId id="1587" r:id="rId74"/>
    <p:sldId id="1586" r:id="rId75"/>
    <p:sldId id="1588" r:id="rId76"/>
    <p:sldId id="1589" r:id="rId77"/>
    <p:sldId id="1590" r:id="rId78"/>
    <p:sldId id="1592" r:id="rId79"/>
    <p:sldId id="1593" r:id="rId80"/>
    <p:sldId id="1594" r:id="rId81"/>
    <p:sldId id="1595" r:id="rId82"/>
    <p:sldId id="1596" r:id="rId83"/>
    <p:sldId id="1597" r:id="rId84"/>
    <p:sldId id="1598" r:id="rId85"/>
    <p:sldId id="1599" r:id="rId86"/>
    <p:sldId id="1602" r:id="rId87"/>
    <p:sldId id="1601" r:id="rId88"/>
    <p:sldId id="1591" r:id="rId89"/>
    <p:sldId id="1604" r:id="rId90"/>
    <p:sldId id="1605" r:id="rId91"/>
    <p:sldId id="1606" r:id="rId92"/>
    <p:sldId id="1607" r:id="rId93"/>
    <p:sldId id="1608" r:id="rId94"/>
    <p:sldId id="1611" r:id="rId95"/>
    <p:sldId id="1610" r:id="rId96"/>
    <p:sldId id="1612" r:id="rId97"/>
    <p:sldId id="1613" r:id="rId98"/>
    <p:sldId id="1614" r:id="rId99"/>
    <p:sldId id="1603" r:id="rId100"/>
    <p:sldId id="1615" r:id="rId101"/>
    <p:sldId id="1616" r:id="rId102"/>
    <p:sldId id="1584" r:id="rId103"/>
    <p:sldId id="1617" r:id="rId104"/>
    <p:sldId id="1618" r:id="rId105"/>
    <p:sldId id="1619" r:id="rId106"/>
    <p:sldId id="1620" r:id="rId107"/>
    <p:sldId id="1621" r:id="rId108"/>
    <p:sldId id="1583" r:id="rId109"/>
    <p:sldId id="1622" r:id="rId110"/>
    <p:sldId id="1623" r:id="rId111"/>
    <p:sldId id="1624" r:id="rId112"/>
    <p:sldId id="1625" r:id="rId113"/>
    <p:sldId id="1626" r:id="rId114"/>
    <p:sldId id="1627" r:id="rId115"/>
    <p:sldId id="1628" r:id="rId116"/>
    <p:sldId id="1629" r:id="rId117"/>
    <p:sldId id="1630" r:id="rId118"/>
    <p:sldId id="1631" r:id="rId119"/>
    <p:sldId id="1632" r:id="rId120"/>
    <p:sldId id="1633" r:id="rId121"/>
    <p:sldId id="1634" r:id="rId122"/>
    <p:sldId id="1635" r:id="rId123"/>
    <p:sldId id="1636" r:id="rId124"/>
    <p:sldId id="1637" r:id="rId125"/>
    <p:sldId id="1553" r:id="rId126"/>
    <p:sldId id="1638" r:id="rId127"/>
    <p:sldId id="1579" r:id="rId128"/>
    <p:sldId id="1639" r:id="rId129"/>
    <p:sldId id="1643" r:id="rId130"/>
    <p:sldId id="1640" r:id="rId131"/>
    <p:sldId id="1641" r:id="rId132"/>
    <p:sldId id="1642" r:id="rId133"/>
    <p:sldId id="1578" r:id="rId134"/>
    <p:sldId id="1646" r:id="rId135"/>
    <p:sldId id="1645" r:id="rId136"/>
    <p:sldId id="1647" r:id="rId137"/>
    <p:sldId id="1648" r:id="rId138"/>
    <p:sldId id="1577" r:id="rId139"/>
    <p:sldId id="1649" r:id="rId140"/>
    <p:sldId id="1650" r:id="rId141"/>
    <p:sldId id="1651" r:id="rId142"/>
    <p:sldId id="1652" r:id="rId143"/>
    <p:sldId id="1653" r:id="rId144"/>
    <p:sldId id="1654" r:id="rId145"/>
    <p:sldId id="1655" r:id="rId146"/>
    <p:sldId id="1658" r:id="rId147"/>
    <p:sldId id="1657" r:id="rId148"/>
    <p:sldId id="1660" r:id="rId149"/>
    <p:sldId id="1663" r:id="rId150"/>
    <p:sldId id="1664" r:id="rId151"/>
    <p:sldId id="1665" r:id="rId152"/>
    <p:sldId id="1666" r:id="rId153"/>
    <p:sldId id="1662" r:id="rId154"/>
    <p:sldId id="1667" r:id="rId155"/>
    <p:sldId id="1671" r:id="rId156"/>
    <p:sldId id="1672" r:id="rId157"/>
    <p:sldId id="1673" r:id="rId158"/>
    <p:sldId id="1674" r:id="rId159"/>
    <p:sldId id="1675" r:id="rId160"/>
    <p:sldId id="1678" r:id="rId161"/>
    <p:sldId id="1679" r:id="rId162"/>
    <p:sldId id="1680" r:id="rId163"/>
    <p:sldId id="1681" r:id="rId164"/>
    <p:sldId id="1684" r:id="rId165"/>
    <p:sldId id="1687" r:id="rId166"/>
    <p:sldId id="1688" r:id="rId167"/>
    <p:sldId id="1689" r:id="rId168"/>
    <p:sldId id="1692" r:id="rId169"/>
    <p:sldId id="1693" r:id="rId170"/>
    <p:sldId id="1695" r:id="rId171"/>
    <p:sldId id="1698" r:id="rId172"/>
    <p:sldId id="1701" r:id="rId173"/>
    <p:sldId id="1700" r:id="rId174"/>
    <p:sldId id="1705" r:id="rId175"/>
    <p:sldId id="1706" r:id="rId176"/>
    <p:sldId id="1708" r:id="rId177"/>
    <p:sldId id="1709" r:id="rId178"/>
    <p:sldId id="1710" r:id="rId179"/>
    <p:sldId id="1711" r:id="rId180"/>
    <p:sldId id="1712" r:id="rId181"/>
    <p:sldId id="1713" r:id="rId182"/>
    <p:sldId id="1714" r:id="rId183"/>
    <p:sldId id="1715" r:id="rId184"/>
    <p:sldId id="1718" r:id="rId185"/>
    <p:sldId id="1717" r:id="rId186"/>
    <p:sldId id="1719" r:id="rId187"/>
    <p:sldId id="1720" r:id="rId188"/>
    <p:sldId id="1721" r:id="rId189"/>
    <p:sldId id="1722" r:id="rId190"/>
    <p:sldId id="1723" r:id="rId191"/>
    <p:sldId id="1724" r:id="rId192"/>
    <p:sldId id="1727" r:id="rId193"/>
    <p:sldId id="1726" r:id="rId194"/>
    <p:sldId id="1728" r:id="rId195"/>
    <p:sldId id="1729" r:id="rId196"/>
    <p:sldId id="1730" r:id="rId197"/>
    <p:sldId id="1707" r:id="rId198"/>
    <p:sldId id="1731" r:id="rId199"/>
    <p:sldId id="1732" r:id="rId200"/>
    <p:sldId id="1733" r:id="rId201"/>
    <p:sldId id="1734" r:id="rId202"/>
    <p:sldId id="1735" r:id="rId203"/>
    <p:sldId id="1736" r:id="rId204"/>
    <p:sldId id="1739" r:id="rId205"/>
    <p:sldId id="1738" r:id="rId206"/>
    <p:sldId id="1741" r:id="rId207"/>
    <p:sldId id="1742" r:id="rId208"/>
    <p:sldId id="1743" r:id="rId209"/>
    <p:sldId id="1744" r:id="rId210"/>
    <p:sldId id="1747" r:id="rId211"/>
    <p:sldId id="1746" r:id="rId212"/>
    <p:sldId id="1750" r:id="rId213"/>
    <p:sldId id="1751" r:id="rId214"/>
    <p:sldId id="1740" r:id="rId215"/>
    <p:sldId id="1704" r:id="rId216"/>
    <p:sldId id="1752" r:id="rId217"/>
    <p:sldId id="1754" r:id="rId218"/>
    <p:sldId id="1755" r:id="rId219"/>
    <p:sldId id="1756" r:id="rId220"/>
    <p:sldId id="1757" r:id="rId221"/>
    <p:sldId id="1760" r:id="rId222"/>
    <p:sldId id="1761" r:id="rId223"/>
    <p:sldId id="1762" r:id="rId224"/>
    <p:sldId id="1763" r:id="rId225"/>
    <p:sldId id="1764" r:id="rId226"/>
    <p:sldId id="1765" r:id="rId227"/>
    <p:sldId id="1766" r:id="rId228"/>
    <p:sldId id="1767" r:id="rId229"/>
    <p:sldId id="1768" r:id="rId230"/>
    <p:sldId id="1771" r:id="rId231"/>
    <p:sldId id="1770" r:id="rId232"/>
    <p:sldId id="1772" r:id="rId233"/>
    <p:sldId id="1758" r:id="rId234"/>
    <p:sldId id="1773" r:id="rId235"/>
    <p:sldId id="1774" r:id="rId236"/>
    <p:sldId id="1775" r:id="rId237"/>
    <p:sldId id="1776" r:id="rId238"/>
    <p:sldId id="1778" r:id="rId239"/>
    <p:sldId id="1779" r:id="rId240"/>
    <p:sldId id="1781" r:id="rId241"/>
    <p:sldId id="1782" r:id="rId242"/>
    <p:sldId id="1785" r:id="rId243"/>
    <p:sldId id="1784" r:id="rId244"/>
    <p:sldId id="1780" r:id="rId245"/>
    <p:sldId id="1786" r:id="rId246"/>
    <p:sldId id="1787" r:id="rId247"/>
    <p:sldId id="1790" r:id="rId248"/>
    <p:sldId id="1789" r:id="rId249"/>
    <p:sldId id="1791" r:id="rId250"/>
    <p:sldId id="1792" r:id="rId251"/>
    <p:sldId id="1793" r:id="rId252"/>
    <p:sldId id="1794" r:id="rId253"/>
    <p:sldId id="1795" r:id="rId254"/>
    <p:sldId id="1796" r:id="rId255"/>
    <p:sldId id="1797" r:id="rId256"/>
    <p:sldId id="1798" r:id="rId257"/>
    <p:sldId id="1799" r:id="rId258"/>
    <p:sldId id="1800" r:id="rId259"/>
    <p:sldId id="1801" r:id="rId260"/>
    <p:sldId id="1802" r:id="rId261"/>
    <p:sldId id="1803" r:id="rId262"/>
    <p:sldId id="1804" r:id="rId263"/>
    <p:sldId id="1805" r:id="rId264"/>
    <p:sldId id="1806" r:id="rId265"/>
    <p:sldId id="1807" r:id="rId266"/>
    <p:sldId id="1808" r:id="rId267"/>
    <p:sldId id="1809" r:id="rId268"/>
    <p:sldId id="1810" r:id="rId269"/>
    <p:sldId id="1811" r:id="rId270"/>
    <p:sldId id="1812" r:id="rId271"/>
    <p:sldId id="1813" r:id="rId272"/>
    <p:sldId id="1814" r:id="rId273"/>
    <p:sldId id="1815" r:id="rId274"/>
    <p:sldId id="1777" r:id="rId275"/>
    <p:sldId id="1816" r:id="rId276"/>
    <p:sldId id="1817" r:id="rId277"/>
    <p:sldId id="1820" r:id="rId278"/>
    <p:sldId id="1819" r:id="rId279"/>
    <p:sldId id="1822" r:id="rId280"/>
    <p:sldId id="1823" r:id="rId281"/>
    <p:sldId id="1824" r:id="rId282"/>
    <p:sldId id="1825" r:id="rId283"/>
    <p:sldId id="1828" r:id="rId284"/>
    <p:sldId id="1827" r:id="rId285"/>
    <p:sldId id="1829" r:id="rId286"/>
    <p:sldId id="1830" r:id="rId287"/>
    <p:sldId id="1831" r:id="rId288"/>
    <p:sldId id="1832" r:id="rId289"/>
    <p:sldId id="1834" r:id="rId290"/>
    <p:sldId id="1821" r:id="rId291"/>
    <p:sldId id="1753" r:id="rId292"/>
    <p:sldId id="1835" r:id="rId293"/>
    <p:sldId id="1836" r:id="rId294"/>
    <p:sldId id="1703" r:id="rId295"/>
    <p:sldId id="1837" r:id="rId296"/>
    <p:sldId id="1839" r:id="rId297"/>
    <p:sldId id="1838" r:id="rId298"/>
    <p:sldId id="1840" r:id="rId299"/>
    <p:sldId id="1841" r:id="rId300"/>
    <p:sldId id="1842" r:id="rId301"/>
    <p:sldId id="1843" r:id="rId302"/>
    <p:sldId id="1844" r:id="rId303"/>
    <p:sldId id="1845" r:id="rId304"/>
    <p:sldId id="1846" r:id="rId305"/>
    <p:sldId id="1847" r:id="rId306"/>
    <p:sldId id="1848" r:id="rId307"/>
    <p:sldId id="1697" r:id="rId308"/>
    <p:sldId id="1849" r:id="rId309"/>
    <p:sldId id="1850" r:id="rId310"/>
    <p:sldId id="1853" r:id="rId311"/>
    <p:sldId id="1852" r:id="rId312"/>
    <p:sldId id="1696" r:id="rId313"/>
    <p:sldId id="1854" r:id="rId314"/>
    <p:sldId id="1855" r:id="rId315"/>
    <p:sldId id="1856" r:id="rId316"/>
    <p:sldId id="1857" r:id="rId317"/>
    <p:sldId id="1859" r:id="rId318"/>
    <p:sldId id="1860" r:id="rId319"/>
    <p:sldId id="1861" r:id="rId320"/>
    <p:sldId id="1862" r:id="rId321"/>
    <p:sldId id="1863" r:id="rId322"/>
    <p:sldId id="1864" r:id="rId323"/>
    <p:sldId id="1865" r:id="rId324"/>
    <p:sldId id="1867" r:id="rId325"/>
    <p:sldId id="1868" r:id="rId326"/>
    <p:sldId id="1869" r:id="rId327"/>
    <p:sldId id="1870" r:id="rId328"/>
    <p:sldId id="1866" r:id="rId329"/>
    <p:sldId id="1873" r:id="rId330"/>
    <p:sldId id="1872" r:id="rId331"/>
    <p:sldId id="1858" r:id="rId332"/>
    <p:sldId id="1876" r:id="rId333"/>
    <p:sldId id="1877" r:id="rId334"/>
    <p:sldId id="1879" r:id="rId335"/>
    <p:sldId id="1880" r:id="rId336"/>
    <p:sldId id="1882" r:id="rId337"/>
    <p:sldId id="1883" r:id="rId338"/>
    <p:sldId id="1884" r:id="rId339"/>
    <p:sldId id="1885" r:id="rId340"/>
    <p:sldId id="1886" r:id="rId341"/>
    <p:sldId id="1881" r:id="rId342"/>
    <p:sldId id="1887" r:id="rId343"/>
    <p:sldId id="1888" r:id="rId344"/>
    <p:sldId id="1891" r:id="rId345"/>
    <p:sldId id="1892" r:id="rId346"/>
    <p:sldId id="1893" r:id="rId347"/>
    <p:sldId id="1894" r:id="rId348"/>
    <p:sldId id="1895" r:id="rId349"/>
    <p:sldId id="1900" r:id="rId350"/>
    <p:sldId id="1899" r:id="rId351"/>
    <p:sldId id="1902" r:id="rId352"/>
    <p:sldId id="1903" r:id="rId353"/>
    <p:sldId id="1904" r:id="rId354"/>
    <p:sldId id="1905" r:id="rId355"/>
    <p:sldId id="1906" r:id="rId356"/>
    <p:sldId id="1907" r:id="rId357"/>
    <p:sldId id="1908" r:id="rId358"/>
    <p:sldId id="1909" r:id="rId359"/>
    <p:sldId id="1911" r:id="rId360"/>
    <p:sldId id="1912" r:id="rId361"/>
    <p:sldId id="1913" r:id="rId362"/>
    <p:sldId id="1914" r:id="rId363"/>
    <p:sldId id="1915" r:id="rId364"/>
    <p:sldId id="1916" r:id="rId365"/>
    <p:sldId id="1917" r:id="rId366"/>
    <p:sldId id="1918" r:id="rId367"/>
    <p:sldId id="1919" r:id="rId368"/>
    <p:sldId id="1920" r:id="rId369"/>
    <p:sldId id="1921" r:id="rId370"/>
    <p:sldId id="1922" r:id="rId371"/>
    <p:sldId id="1923" r:id="rId372"/>
    <p:sldId id="1926" r:id="rId373"/>
    <p:sldId id="1927" r:id="rId374"/>
    <p:sldId id="1910" r:id="rId375"/>
    <p:sldId id="1928" r:id="rId376"/>
    <p:sldId id="1929" r:id="rId377"/>
    <p:sldId id="1930" r:id="rId378"/>
    <p:sldId id="1931" r:id="rId379"/>
    <p:sldId id="1932" r:id="rId380"/>
    <p:sldId id="1936" r:id="rId381"/>
    <p:sldId id="1939" r:id="rId382"/>
    <p:sldId id="1938" r:id="rId383"/>
    <p:sldId id="1941" r:id="rId384"/>
    <p:sldId id="1942" r:id="rId385"/>
    <p:sldId id="1943" r:id="rId386"/>
    <p:sldId id="1944" r:id="rId387"/>
    <p:sldId id="1945" r:id="rId388"/>
    <p:sldId id="1946" r:id="rId389"/>
    <p:sldId id="1947" r:id="rId390"/>
    <p:sldId id="1948" r:id="rId391"/>
    <p:sldId id="1951" r:id="rId392"/>
    <p:sldId id="1950" r:id="rId393"/>
    <p:sldId id="1952" r:id="rId394"/>
    <p:sldId id="1953" r:id="rId395"/>
    <p:sldId id="1954" r:id="rId396"/>
    <p:sldId id="1955" r:id="rId397"/>
    <p:sldId id="1956" r:id="rId398"/>
    <p:sldId id="1957" r:id="rId399"/>
    <p:sldId id="1958" r:id="rId400"/>
    <p:sldId id="1959" r:id="rId401"/>
  </p:sldIdLst>
  <p:sldSz cx="9144000" cy="6858000" type="screen4x3"/>
  <p:notesSz cx="9144000" cy="6858000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09" autoAdjust="0"/>
    <p:restoredTop sz="94660"/>
  </p:normalViewPr>
  <p:slideViewPr>
    <p:cSldViewPr>
      <p:cViewPr>
        <p:scale>
          <a:sx n="95" d="100"/>
          <a:sy n="95" d="100"/>
        </p:scale>
        <p:origin x="840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73" d="100"/>
          <a:sy n="73" d="100"/>
        </p:scale>
        <p:origin x="-2700" y="-102"/>
      </p:cViewPr>
      <p:guideLst>
        <p:guide orient="horz" pos="2160"/>
        <p:guide pos="288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99" Type="http://schemas.openxmlformats.org/officeDocument/2006/relationships/slide" Target="slides/slide298.xml"/><Relationship Id="rId21" Type="http://schemas.openxmlformats.org/officeDocument/2006/relationships/slide" Target="slides/slide20.xml"/><Relationship Id="rId63" Type="http://schemas.openxmlformats.org/officeDocument/2006/relationships/slide" Target="slides/slide62.xml"/><Relationship Id="rId159" Type="http://schemas.openxmlformats.org/officeDocument/2006/relationships/slide" Target="slides/slide158.xml"/><Relationship Id="rId324" Type="http://schemas.openxmlformats.org/officeDocument/2006/relationships/slide" Target="slides/slide323.xml"/><Relationship Id="rId366" Type="http://schemas.openxmlformats.org/officeDocument/2006/relationships/slide" Target="slides/slide365.xml"/><Relationship Id="rId170" Type="http://schemas.openxmlformats.org/officeDocument/2006/relationships/slide" Target="slides/slide169.xml"/><Relationship Id="rId226" Type="http://schemas.openxmlformats.org/officeDocument/2006/relationships/slide" Target="slides/slide225.xml"/><Relationship Id="rId268" Type="http://schemas.openxmlformats.org/officeDocument/2006/relationships/slide" Target="slides/slide267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314" Type="http://schemas.openxmlformats.org/officeDocument/2006/relationships/slide" Target="slides/slide313.xml"/><Relationship Id="rId335" Type="http://schemas.openxmlformats.org/officeDocument/2006/relationships/slide" Target="slides/slide334.xml"/><Relationship Id="rId356" Type="http://schemas.openxmlformats.org/officeDocument/2006/relationships/slide" Target="slides/slide355.xml"/><Relationship Id="rId377" Type="http://schemas.openxmlformats.org/officeDocument/2006/relationships/slide" Target="slides/slide376.xml"/><Relationship Id="rId398" Type="http://schemas.openxmlformats.org/officeDocument/2006/relationships/slide" Target="slides/slide397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16" Type="http://schemas.openxmlformats.org/officeDocument/2006/relationships/slide" Target="slides/slide215.xml"/><Relationship Id="rId237" Type="http://schemas.openxmlformats.org/officeDocument/2006/relationships/slide" Target="slides/slide236.xml"/><Relationship Id="rId402" Type="http://schemas.openxmlformats.org/officeDocument/2006/relationships/notesMaster" Target="notesMasters/notesMaster1.xml"/><Relationship Id="rId258" Type="http://schemas.openxmlformats.org/officeDocument/2006/relationships/slide" Target="slides/slide257.xml"/><Relationship Id="rId279" Type="http://schemas.openxmlformats.org/officeDocument/2006/relationships/slide" Target="slides/slide278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290" Type="http://schemas.openxmlformats.org/officeDocument/2006/relationships/slide" Target="slides/slide289.xml"/><Relationship Id="rId304" Type="http://schemas.openxmlformats.org/officeDocument/2006/relationships/slide" Target="slides/slide303.xml"/><Relationship Id="rId325" Type="http://schemas.openxmlformats.org/officeDocument/2006/relationships/slide" Target="slides/slide324.xml"/><Relationship Id="rId346" Type="http://schemas.openxmlformats.org/officeDocument/2006/relationships/slide" Target="slides/slide345.xml"/><Relationship Id="rId367" Type="http://schemas.openxmlformats.org/officeDocument/2006/relationships/slide" Target="slides/slide366.xml"/><Relationship Id="rId388" Type="http://schemas.openxmlformats.org/officeDocument/2006/relationships/slide" Target="slides/slide387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227" Type="http://schemas.openxmlformats.org/officeDocument/2006/relationships/slide" Target="slides/slide226.xml"/><Relationship Id="rId248" Type="http://schemas.openxmlformats.org/officeDocument/2006/relationships/slide" Target="slides/slide247.xml"/><Relationship Id="rId269" Type="http://schemas.openxmlformats.org/officeDocument/2006/relationships/slide" Target="slides/slide268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280" Type="http://schemas.openxmlformats.org/officeDocument/2006/relationships/slide" Target="slides/slide279.xml"/><Relationship Id="rId315" Type="http://schemas.openxmlformats.org/officeDocument/2006/relationships/slide" Target="slides/slide314.xml"/><Relationship Id="rId336" Type="http://schemas.openxmlformats.org/officeDocument/2006/relationships/slide" Target="slides/slide335.xml"/><Relationship Id="rId357" Type="http://schemas.openxmlformats.org/officeDocument/2006/relationships/slide" Target="slides/slide356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217" Type="http://schemas.openxmlformats.org/officeDocument/2006/relationships/slide" Target="slides/slide216.xml"/><Relationship Id="rId378" Type="http://schemas.openxmlformats.org/officeDocument/2006/relationships/slide" Target="slides/slide377.xml"/><Relationship Id="rId399" Type="http://schemas.openxmlformats.org/officeDocument/2006/relationships/slide" Target="slides/slide398.xml"/><Relationship Id="rId403" Type="http://schemas.openxmlformats.org/officeDocument/2006/relationships/handoutMaster" Target="handoutMasters/handoutMaster1.xml"/><Relationship Id="rId6" Type="http://schemas.openxmlformats.org/officeDocument/2006/relationships/slide" Target="slides/slide5.xml"/><Relationship Id="rId238" Type="http://schemas.openxmlformats.org/officeDocument/2006/relationships/slide" Target="slides/slide237.xml"/><Relationship Id="rId259" Type="http://schemas.openxmlformats.org/officeDocument/2006/relationships/slide" Target="slides/slide258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270" Type="http://schemas.openxmlformats.org/officeDocument/2006/relationships/slide" Target="slides/slide269.xml"/><Relationship Id="rId291" Type="http://schemas.openxmlformats.org/officeDocument/2006/relationships/slide" Target="slides/slide290.xml"/><Relationship Id="rId305" Type="http://schemas.openxmlformats.org/officeDocument/2006/relationships/slide" Target="slides/slide304.xml"/><Relationship Id="rId326" Type="http://schemas.openxmlformats.org/officeDocument/2006/relationships/slide" Target="slides/slide325.xml"/><Relationship Id="rId347" Type="http://schemas.openxmlformats.org/officeDocument/2006/relationships/slide" Target="slides/slide346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368" Type="http://schemas.openxmlformats.org/officeDocument/2006/relationships/slide" Target="slides/slide367.xml"/><Relationship Id="rId389" Type="http://schemas.openxmlformats.org/officeDocument/2006/relationships/slide" Target="slides/slide388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7" Type="http://schemas.openxmlformats.org/officeDocument/2006/relationships/slide" Target="slides/slide206.xml"/><Relationship Id="rId228" Type="http://schemas.openxmlformats.org/officeDocument/2006/relationships/slide" Target="slides/slide227.xml"/><Relationship Id="rId249" Type="http://schemas.openxmlformats.org/officeDocument/2006/relationships/slide" Target="slides/slide248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260" Type="http://schemas.openxmlformats.org/officeDocument/2006/relationships/slide" Target="slides/slide259.xml"/><Relationship Id="rId281" Type="http://schemas.openxmlformats.org/officeDocument/2006/relationships/slide" Target="slides/slide280.xml"/><Relationship Id="rId316" Type="http://schemas.openxmlformats.org/officeDocument/2006/relationships/slide" Target="slides/slide315.xml"/><Relationship Id="rId337" Type="http://schemas.openxmlformats.org/officeDocument/2006/relationships/slide" Target="slides/slide336.xml"/><Relationship Id="rId34" Type="http://schemas.openxmlformats.org/officeDocument/2006/relationships/slide" Target="slides/slide33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141" Type="http://schemas.openxmlformats.org/officeDocument/2006/relationships/slide" Target="slides/slide140.xml"/><Relationship Id="rId358" Type="http://schemas.openxmlformats.org/officeDocument/2006/relationships/slide" Target="slides/slide357.xml"/><Relationship Id="rId379" Type="http://schemas.openxmlformats.org/officeDocument/2006/relationships/slide" Target="slides/slide378.xml"/><Relationship Id="rId7" Type="http://schemas.openxmlformats.org/officeDocument/2006/relationships/slide" Target="slides/slide6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8" Type="http://schemas.openxmlformats.org/officeDocument/2006/relationships/slide" Target="slides/slide217.xml"/><Relationship Id="rId239" Type="http://schemas.openxmlformats.org/officeDocument/2006/relationships/slide" Target="slides/slide238.xml"/><Relationship Id="rId390" Type="http://schemas.openxmlformats.org/officeDocument/2006/relationships/slide" Target="slides/slide389.xml"/><Relationship Id="rId404" Type="http://schemas.openxmlformats.org/officeDocument/2006/relationships/presProps" Target="presProps.xml"/><Relationship Id="rId250" Type="http://schemas.openxmlformats.org/officeDocument/2006/relationships/slide" Target="slides/slide249.xml"/><Relationship Id="rId271" Type="http://schemas.openxmlformats.org/officeDocument/2006/relationships/slide" Target="slides/slide270.xml"/><Relationship Id="rId292" Type="http://schemas.openxmlformats.org/officeDocument/2006/relationships/slide" Target="slides/slide291.xml"/><Relationship Id="rId306" Type="http://schemas.openxmlformats.org/officeDocument/2006/relationships/slide" Target="slides/slide305.xml"/><Relationship Id="rId24" Type="http://schemas.openxmlformats.org/officeDocument/2006/relationships/slide" Target="slides/slide23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31" Type="http://schemas.openxmlformats.org/officeDocument/2006/relationships/slide" Target="slides/slide130.xml"/><Relationship Id="rId327" Type="http://schemas.openxmlformats.org/officeDocument/2006/relationships/slide" Target="slides/slide326.xml"/><Relationship Id="rId348" Type="http://schemas.openxmlformats.org/officeDocument/2006/relationships/slide" Target="slides/slide347.xml"/><Relationship Id="rId369" Type="http://schemas.openxmlformats.org/officeDocument/2006/relationships/slide" Target="slides/slide368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208" Type="http://schemas.openxmlformats.org/officeDocument/2006/relationships/slide" Target="slides/slide207.xml"/><Relationship Id="rId229" Type="http://schemas.openxmlformats.org/officeDocument/2006/relationships/slide" Target="slides/slide228.xml"/><Relationship Id="rId380" Type="http://schemas.openxmlformats.org/officeDocument/2006/relationships/slide" Target="slides/slide379.xml"/><Relationship Id="rId240" Type="http://schemas.openxmlformats.org/officeDocument/2006/relationships/slide" Target="slides/slide239.xml"/><Relationship Id="rId261" Type="http://schemas.openxmlformats.org/officeDocument/2006/relationships/slide" Target="slides/slide260.xml"/><Relationship Id="rId14" Type="http://schemas.openxmlformats.org/officeDocument/2006/relationships/slide" Target="slides/slide13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282" Type="http://schemas.openxmlformats.org/officeDocument/2006/relationships/slide" Target="slides/slide281.xml"/><Relationship Id="rId317" Type="http://schemas.openxmlformats.org/officeDocument/2006/relationships/slide" Target="slides/slide316.xml"/><Relationship Id="rId338" Type="http://schemas.openxmlformats.org/officeDocument/2006/relationships/slide" Target="slides/slide337.xml"/><Relationship Id="rId359" Type="http://schemas.openxmlformats.org/officeDocument/2006/relationships/slide" Target="slides/slide358.xml"/><Relationship Id="rId8" Type="http://schemas.openxmlformats.org/officeDocument/2006/relationships/slide" Target="slides/slide7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219" Type="http://schemas.openxmlformats.org/officeDocument/2006/relationships/slide" Target="slides/slide218.xml"/><Relationship Id="rId370" Type="http://schemas.openxmlformats.org/officeDocument/2006/relationships/slide" Target="slides/slide369.xml"/><Relationship Id="rId391" Type="http://schemas.openxmlformats.org/officeDocument/2006/relationships/slide" Target="slides/slide390.xml"/><Relationship Id="rId405" Type="http://schemas.openxmlformats.org/officeDocument/2006/relationships/viewProps" Target="viewProps.xml"/><Relationship Id="rId230" Type="http://schemas.openxmlformats.org/officeDocument/2006/relationships/slide" Target="slides/slide229.xml"/><Relationship Id="rId251" Type="http://schemas.openxmlformats.org/officeDocument/2006/relationships/slide" Target="slides/slide250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72" Type="http://schemas.openxmlformats.org/officeDocument/2006/relationships/slide" Target="slides/slide271.xml"/><Relationship Id="rId293" Type="http://schemas.openxmlformats.org/officeDocument/2006/relationships/slide" Target="slides/slide292.xml"/><Relationship Id="rId307" Type="http://schemas.openxmlformats.org/officeDocument/2006/relationships/slide" Target="slides/slide306.xml"/><Relationship Id="rId328" Type="http://schemas.openxmlformats.org/officeDocument/2006/relationships/slide" Target="slides/slide327.xml"/><Relationship Id="rId349" Type="http://schemas.openxmlformats.org/officeDocument/2006/relationships/slide" Target="slides/slide348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360" Type="http://schemas.openxmlformats.org/officeDocument/2006/relationships/slide" Target="slides/slide359.xml"/><Relationship Id="rId381" Type="http://schemas.openxmlformats.org/officeDocument/2006/relationships/slide" Target="slides/slide380.xml"/><Relationship Id="rId220" Type="http://schemas.openxmlformats.org/officeDocument/2006/relationships/slide" Target="slides/slide219.xml"/><Relationship Id="rId241" Type="http://schemas.openxmlformats.org/officeDocument/2006/relationships/slide" Target="slides/slide24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262" Type="http://schemas.openxmlformats.org/officeDocument/2006/relationships/slide" Target="slides/slide261.xml"/><Relationship Id="rId283" Type="http://schemas.openxmlformats.org/officeDocument/2006/relationships/slide" Target="slides/slide282.xml"/><Relationship Id="rId318" Type="http://schemas.openxmlformats.org/officeDocument/2006/relationships/slide" Target="slides/slide317.xml"/><Relationship Id="rId339" Type="http://schemas.openxmlformats.org/officeDocument/2006/relationships/slide" Target="slides/slide338.xml"/><Relationship Id="rId78" Type="http://schemas.openxmlformats.org/officeDocument/2006/relationships/slide" Target="slides/slide77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64" Type="http://schemas.openxmlformats.org/officeDocument/2006/relationships/slide" Target="slides/slide163.xml"/><Relationship Id="rId185" Type="http://schemas.openxmlformats.org/officeDocument/2006/relationships/slide" Target="slides/slide184.xml"/><Relationship Id="rId350" Type="http://schemas.openxmlformats.org/officeDocument/2006/relationships/slide" Target="slides/slide349.xml"/><Relationship Id="rId371" Type="http://schemas.openxmlformats.org/officeDocument/2006/relationships/slide" Target="slides/slide370.xml"/><Relationship Id="rId406" Type="http://schemas.openxmlformats.org/officeDocument/2006/relationships/theme" Target="theme/theme1.xml"/><Relationship Id="rId9" Type="http://schemas.openxmlformats.org/officeDocument/2006/relationships/slide" Target="slides/slide8.xml"/><Relationship Id="rId210" Type="http://schemas.openxmlformats.org/officeDocument/2006/relationships/slide" Target="slides/slide209.xml"/><Relationship Id="rId392" Type="http://schemas.openxmlformats.org/officeDocument/2006/relationships/slide" Target="slides/slide391.xml"/><Relationship Id="rId26" Type="http://schemas.openxmlformats.org/officeDocument/2006/relationships/slide" Target="slides/slide25.xml"/><Relationship Id="rId231" Type="http://schemas.openxmlformats.org/officeDocument/2006/relationships/slide" Target="slides/slide230.xml"/><Relationship Id="rId252" Type="http://schemas.openxmlformats.org/officeDocument/2006/relationships/slide" Target="slides/slide251.xml"/><Relationship Id="rId273" Type="http://schemas.openxmlformats.org/officeDocument/2006/relationships/slide" Target="slides/slide272.xml"/><Relationship Id="rId294" Type="http://schemas.openxmlformats.org/officeDocument/2006/relationships/slide" Target="slides/slide293.xml"/><Relationship Id="rId308" Type="http://schemas.openxmlformats.org/officeDocument/2006/relationships/slide" Target="slides/slide307.xml"/><Relationship Id="rId329" Type="http://schemas.openxmlformats.org/officeDocument/2006/relationships/slide" Target="slides/slide328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340" Type="http://schemas.openxmlformats.org/officeDocument/2006/relationships/slide" Target="slides/slide339.xml"/><Relationship Id="rId361" Type="http://schemas.openxmlformats.org/officeDocument/2006/relationships/slide" Target="slides/slide360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382" Type="http://schemas.openxmlformats.org/officeDocument/2006/relationships/slide" Target="slides/slide381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242" Type="http://schemas.openxmlformats.org/officeDocument/2006/relationships/slide" Target="slides/slide241.xml"/><Relationship Id="rId263" Type="http://schemas.openxmlformats.org/officeDocument/2006/relationships/slide" Target="slides/slide262.xml"/><Relationship Id="rId284" Type="http://schemas.openxmlformats.org/officeDocument/2006/relationships/slide" Target="slides/slide283.xml"/><Relationship Id="rId319" Type="http://schemas.openxmlformats.org/officeDocument/2006/relationships/slide" Target="slides/slide318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330" Type="http://schemas.openxmlformats.org/officeDocument/2006/relationships/slide" Target="slides/slide329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351" Type="http://schemas.openxmlformats.org/officeDocument/2006/relationships/slide" Target="slides/slide350.xml"/><Relationship Id="rId372" Type="http://schemas.openxmlformats.org/officeDocument/2006/relationships/slide" Target="slides/slide371.xml"/><Relationship Id="rId393" Type="http://schemas.openxmlformats.org/officeDocument/2006/relationships/slide" Target="slides/slide392.xml"/><Relationship Id="rId407" Type="http://schemas.openxmlformats.org/officeDocument/2006/relationships/tableStyles" Target="tableStyles.xml"/><Relationship Id="rId211" Type="http://schemas.openxmlformats.org/officeDocument/2006/relationships/slide" Target="slides/slide210.xml"/><Relationship Id="rId232" Type="http://schemas.openxmlformats.org/officeDocument/2006/relationships/slide" Target="slides/slide231.xml"/><Relationship Id="rId253" Type="http://schemas.openxmlformats.org/officeDocument/2006/relationships/slide" Target="slides/slide252.xml"/><Relationship Id="rId274" Type="http://schemas.openxmlformats.org/officeDocument/2006/relationships/slide" Target="slides/slide273.xml"/><Relationship Id="rId295" Type="http://schemas.openxmlformats.org/officeDocument/2006/relationships/slide" Target="slides/slide294.xml"/><Relationship Id="rId309" Type="http://schemas.openxmlformats.org/officeDocument/2006/relationships/slide" Target="slides/slide308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320" Type="http://schemas.openxmlformats.org/officeDocument/2006/relationships/slide" Target="slides/slide319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341" Type="http://schemas.openxmlformats.org/officeDocument/2006/relationships/slide" Target="slides/slide340.xml"/><Relationship Id="rId362" Type="http://schemas.openxmlformats.org/officeDocument/2006/relationships/slide" Target="slides/slide361.xml"/><Relationship Id="rId383" Type="http://schemas.openxmlformats.org/officeDocument/2006/relationships/slide" Target="slides/slide382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243" Type="http://schemas.openxmlformats.org/officeDocument/2006/relationships/slide" Target="slides/slide242.xml"/><Relationship Id="rId264" Type="http://schemas.openxmlformats.org/officeDocument/2006/relationships/slide" Target="slides/slide263.xml"/><Relationship Id="rId285" Type="http://schemas.openxmlformats.org/officeDocument/2006/relationships/slide" Target="slides/slide284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310" Type="http://schemas.openxmlformats.org/officeDocument/2006/relationships/slide" Target="slides/slide309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331" Type="http://schemas.openxmlformats.org/officeDocument/2006/relationships/slide" Target="slides/slide330.xml"/><Relationship Id="rId352" Type="http://schemas.openxmlformats.org/officeDocument/2006/relationships/slide" Target="slides/slide351.xml"/><Relationship Id="rId373" Type="http://schemas.openxmlformats.org/officeDocument/2006/relationships/slide" Target="slides/slide372.xml"/><Relationship Id="rId394" Type="http://schemas.openxmlformats.org/officeDocument/2006/relationships/slide" Target="slides/slide393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11.xml"/><Relationship Id="rId233" Type="http://schemas.openxmlformats.org/officeDocument/2006/relationships/slide" Target="slides/slide232.xml"/><Relationship Id="rId254" Type="http://schemas.openxmlformats.org/officeDocument/2006/relationships/slide" Target="slides/slide253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275" Type="http://schemas.openxmlformats.org/officeDocument/2006/relationships/slide" Target="slides/slide274.xml"/><Relationship Id="rId296" Type="http://schemas.openxmlformats.org/officeDocument/2006/relationships/slide" Target="slides/slide295.xml"/><Relationship Id="rId300" Type="http://schemas.openxmlformats.org/officeDocument/2006/relationships/slide" Target="slides/slide299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321" Type="http://schemas.openxmlformats.org/officeDocument/2006/relationships/slide" Target="slides/slide320.xml"/><Relationship Id="rId342" Type="http://schemas.openxmlformats.org/officeDocument/2006/relationships/slide" Target="slides/slide341.xml"/><Relationship Id="rId363" Type="http://schemas.openxmlformats.org/officeDocument/2006/relationships/slide" Target="slides/slide362.xml"/><Relationship Id="rId384" Type="http://schemas.openxmlformats.org/officeDocument/2006/relationships/slide" Target="slides/slide383.xml"/><Relationship Id="rId202" Type="http://schemas.openxmlformats.org/officeDocument/2006/relationships/slide" Target="slides/slide201.xml"/><Relationship Id="rId223" Type="http://schemas.openxmlformats.org/officeDocument/2006/relationships/slide" Target="slides/slide222.xml"/><Relationship Id="rId244" Type="http://schemas.openxmlformats.org/officeDocument/2006/relationships/slide" Target="slides/slide243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265" Type="http://schemas.openxmlformats.org/officeDocument/2006/relationships/slide" Target="slides/slide264.xml"/><Relationship Id="rId286" Type="http://schemas.openxmlformats.org/officeDocument/2006/relationships/slide" Target="slides/slide285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311" Type="http://schemas.openxmlformats.org/officeDocument/2006/relationships/slide" Target="slides/slide310.xml"/><Relationship Id="rId332" Type="http://schemas.openxmlformats.org/officeDocument/2006/relationships/slide" Target="slides/slide331.xml"/><Relationship Id="rId353" Type="http://schemas.openxmlformats.org/officeDocument/2006/relationships/slide" Target="slides/slide352.xml"/><Relationship Id="rId374" Type="http://schemas.openxmlformats.org/officeDocument/2006/relationships/slide" Target="slides/slide373.xml"/><Relationship Id="rId395" Type="http://schemas.openxmlformats.org/officeDocument/2006/relationships/slide" Target="slides/slide394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13" Type="http://schemas.openxmlformats.org/officeDocument/2006/relationships/slide" Target="slides/slide212.xml"/><Relationship Id="rId234" Type="http://schemas.openxmlformats.org/officeDocument/2006/relationships/slide" Target="slides/slide233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55" Type="http://schemas.openxmlformats.org/officeDocument/2006/relationships/slide" Target="slides/slide254.xml"/><Relationship Id="rId276" Type="http://schemas.openxmlformats.org/officeDocument/2006/relationships/slide" Target="slides/slide275.xml"/><Relationship Id="rId297" Type="http://schemas.openxmlformats.org/officeDocument/2006/relationships/slide" Target="slides/slide296.xml"/><Relationship Id="rId40" Type="http://schemas.openxmlformats.org/officeDocument/2006/relationships/slide" Target="slides/slide39.xml"/><Relationship Id="rId115" Type="http://schemas.openxmlformats.org/officeDocument/2006/relationships/slide" Target="slides/slide114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301" Type="http://schemas.openxmlformats.org/officeDocument/2006/relationships/slide" Target="slides/slide300.xml"/><Relationship Id="rId322" Type="http://schemas.openxmlformats.org/officeDocument/2006/relationships/slide" Target="slides/slide321.xml"/><Relationship Id="rId343" Type="http://schemas.openxmlformats.org/officeDocument/2006/relationships/slide" Target="slides/slide342.xml"/><Relationship Id="rId364" Type="http://schemas.openxmlformats.org/officeDocument/2006/relationships/slide" Target="slides/slide363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385" Type="http://schemas.openxmlformats.org/officeDocument/2006/relationships/slide" Target="slides/slide384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245" Type="http://schemas.openxmlformats.org/officeDocument/2006/relationships/slide" Target="slides/slide244.xml"/><Relationship Id="rId266" Type="http://schemas.openxmlformats.org/officeDocument/2006/relationships/slide" Target="slides/slide265.xml"/><Relationship Id="rId287" Type="http://schemas.openxmlformats.org/officeDocument/2006/relationships/slide" Target="slides/slide286.xml"/><Relationship Id="rId30" Type="http://schemas.openxmlformats.org/officeDocument/2006/relationships/slide" Target="slides/slide2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312" Type="http://schemas.openxmlformats.org/officeDocument/2006/relationships/slide" Target="slides/slide311.xml"/><Relationship Id="rId333" Type="http://schemas.openxmlformats.org/officeDocument/2006/relationships/slide" Target="slides/slide332.xml"/><Relationship Id="rId354" Type="http://schemas.openxmlformats.org/officeDocument/2006/relationships/slide" Target="slides/slide353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189" Type="http://schemas.openxmlformats.org/officeDocument/2006/relationships/slide" Target="slides/slide188.xml"/><Relationship Id="rId375" Type="http://schemas.openxmlformats.org/officeDocument/2006/relationships/slide" Target="slides/slide374.xml"/><Relationship Id="rId396" Type="http://schemas.openxmlformats.org/officeDocument/2006/relationships/slide" Target="slides/slide395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35" Type="http://schemas.openxmlformats.org/officeDocument/2006/relationships/slide" Target="slides/slide234.xml"/><Relationship Id="rId256" Type="http://schemas.openxmlformats.org/officeDocument/2006/relationships/slide" Target="slides/slide255.xml"/><Relationship Id="rId277" Type="http://schemas.openxmlformats.org/officeDocument/2006/relationships/slide" Target="slides/slide276.xml"/><Relationship Id="rId298" Type="http://schemas.openxmlformats.org/officeDocument/2006/relationships/slide" Target="slides/slide297.xml"/><Relationship Id="rId400" Type="http://schemas.openxmlformats.org/officeDocument/2006/relationships/slide" Target="slides/slide399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302" Type="http://schemas.openxmlformats.org/officeDocument/2006/relationships/slide" Target="slides/slide301.xml"/><Relationship Id="rId323" Type="http://schemas.openxmlformats.org/officeDocument/2006/relationships/slide" Target="slides/slide322.xml"/><Relationship Id="rId344" Type="http://schemas.openxmlformats.org/officeDocument/2006/relationships/slide" Target="slides/slide343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179" Type="http://schemas.openxmlformats.org/officeDocument/2006/relationships/slide" Target="slides/slide178.xml"/><Relationship Id="rId365" Type="http://schemas.openxmlformats.org/officeDocument/2006/relationships/slide" Target="slides/slide364.xml"/><Relationship Id="rId386" Type="http://schemas.openxmlformats.org/officeDocument/2006/relationships/slide" Target="slides/slide385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5" Type="http://schemas.openxmlformats.org/officeDocument/2006/relationships/slide" Target="slides/slide224.xml"/><Relationship Id="rId246" Type="http://schemas.openxmlformats.org/officeDocument/2006/relationships/slide" Target="slides/slide245.xml"/><Relationship Id="rId267" Type="http://schemas.openxmlformats.org/officeDocument/2006/relationships/slide" Target="slides/slide266.xml"/><Relationship Id="rId288" Type="http://schemas.openxmlformats.org/officeDocument/2006/relationships/slide" Target="slides/slide287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313" Type="http://schemas.openxmlformats.org/officeDocument/2006/relationships/slide" Target="slides/slide312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94" Type="http://schemas.openxmlformats.org/officeDocument/2006/relationships/slide" Target="slides/slide93.xml"/><Relationship Id="rId148" Type="http://schemas.openxmlformats.org/officeDocument/2006/relationships/slide" Target="slides/slide147.xml"/><Relationship Id="rId169" Type="http://schemas.openxmlformats.org/officeDocument/2006/relationships/slide" Target="slides/slide168.xml"/><Relationship Id="rId334" Type="http://schemas.openxmlformats.org/officeDocument/2006/relationships/slide" Target="slides/slide333.xml"/><Relationship Id="rId355" Type="http://schemas.openxmlformats.org/officeDocument/2006/relationships/slide" Target="slides/slide354.xml"/><Relationship Id="rId376" Type="http://schemas.openxmlformats.org/officeDocument/2006/relationships/slide" Target="slides/slide375.xml"/><Relationship Id="rId397" Type="http://schemas.openxmlformats.org/officeDocument/2006/relationships/slide" Target="slides/slide396.xml"/><Relationship Id="rId4" Type="http://schemas.openxmlformats.org/officeDocument/2006/relationships/slide" Target="slides/slide3.xml"/><Relationship Id="rId180" Type="http://schemas.openxmlformats.org/officeDocument/2006/relationships/slide" Target="slides/slide179.xml"/><Relationship Id="rId215" Type="http://schemas.openxmlformats.org/officeDocument/2006/relationships/slide" Target="slides/slide214.xml"/><Relationship Id="rId236" Type="http://schemas.openxmlformats.org/officeDocument/2006/relationships/slide" Target="slides/slide235.xml"/><Relationship Id="rId257" Type="http://schemas.openxmlformats.org/officeDocument/2006/relationships/slide" Target="slides/slide256.xml"/><Relationship Id="rId278" Type="http://schemas.openxmlformats.org/officeDocument/2006/relationships/slide" Target="slides/slide277.xml"/><Relationship Id="rId401" Type="http://schemas.openxmlformats.org/officeDocument/2006/relationships/slide" Target="slides/slide400.xml"/><Relationship Id="rId303" Type="http://schemas.openxmlformats.org/officeDocument/2006/relationships/slide" Target="slides/slide302.xml"/><Relationship Id="rId42" Type="http://schemas.openxmlformats.org/officeDocument/2006/relationships/slide" Target="slides/slide41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345" Type="http://schemas.openxmlformats.org/officeDocument/2006/relationships/slide" Target="slides/slide344.xml"/><Relationship Id="rId387" Type="http://schemas.openxmlformats.org/officeDocument/2006/relationships/slide" Target="slides/slide386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47" Type="http://schemas.openxmlformats.org/officeDocument/2006/relationships/slide" Target="slides/slide246.xml"/><Relationship Id="rId107" Type="http://schemas.openxmlformats.org/officeDocument/2006/relationships/slide" Target="slides/slide106.xml"/><Relationship Id="rId289" Type="http://schemas.openxmlformats.org/officeDocument/2006/relationships/slide" Target="slides/slide28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EF321C22-868C-4F07-B6A4-F06B99D5415A}" type="datetimeFigureOut">
              <a:rPr lang="pt-BR"/>
              <a:pPr>
                <a:defRPr/>
              </a:pPr>
              <a:t>20/10/2016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D46E17B4-2D1F-4EB2-AE05-9EDCBB675211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44546982"/>
      </p:ext>
    </p:extLst>
  </p:cSld>
  <p:clrMap bg1="lt1" tx1="dk1" bg2="lt2" tx2="dk2" accent1="accent1" accent2="accent2" accent3="accent3" accent4="accent4" accent5="accent5" accent6="accent6" hlink="hlink" folHlink="folHlink"/>
  <p:hf sldNum="0"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8CFA7790-EA15-479B-AF63-93CE6C35B42E}" type="datetimeFigureOut">
              <a:rPr lang="pt-BR"/>
              <a:pPr>
                <a:defRPr/>
              </a:pPr>
              <a:t>20/10/2016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t-BR" noProof="0" smtClean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noProof="0" smtClean="0"/>
              <a:t>Clique para editar os estilos do texto mestre</a:t>
            </a:r>
          </a:p>
          <a:p>
            <a:pPr lvl="1"/>
            <a:r>
              <a:rPr lang="pt-BR" noProof="0" smtClean="0"/>
              <a:t>Segundo nível</a:t>
            </a:r>
          </a:p>
          <a:p>
            <a:pPr lvl="2"/>
            <a:r>
              <a:rPr lang="pt-BR" noProof="0" smtClean="0"/>
              <a:t>Terceiro nível</a:t>
            </a:r>
          </a:p>
          <a:p>
            <a:pPr lvl="3"/>
            <a:r>
              <a:rPr lang="pt-BR" noProof="0" smtClean="0"/>
              <a:t>Quarto nível</a:t>
            </a:r>
          </a:p>
          <a:p>
            <a:pPr lvl="4"/>
            <a:r>
              <a:rPr lang="pt-BR" noProof="0" smtClean="0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21438E59-D45F-43DC-BC8B-477FB0CB4A57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31809572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1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1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1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1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1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1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1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1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1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1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1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1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1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1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1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1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1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1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1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1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_rels/notesSlide1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5.xml"/><Relationship Id="rId1" Type="http://schemas.openxmlformats.org/officeDocument/2006/relationships/notesMaster" Target="../notesMasters/notesMaster1.xml"/></Relationships>
</file>

<file path=ppt/notesSlides/_rels/notesSlide1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6.xml"/><Relationship Id="rId1" Type="http://schemas.openxmlformats.org/officeDocument/2006/relationships/notesMaster" Target="../notesMasters/notesMaster1.xml"/></Relationships>
</file>

<file path=ppt/notesSlides/_rels/notesSlide1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7.xml"/><Relationship Id="rId1" Type="http://schemas.openxmlformats.org/officeDocument/2006/relationships/notesMaster" Target="../notesMasters/notesMaster1.xml"/></Relationships>
</file>

<file path=ppt/notesSlides/_rels/notesSlide1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8.xml"/><Relationship Id="rId1" Type="http://schemas.openxmlformats.org/officeDocument/2006/relationships/notesMaster" Target="../notesMasters/notesMaster1.xml"/></Relationships>
</file>

<file path=ppt/notesSlides/_rels/notesSlide1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0.xml"/><Relationship Id="rId1" Type="http://schemas.openxmlformats.org/officeDocument/2006/relationships/notesMaster" Target="../notesMasters/notesMaster1.xml"/></Relationships>
</file>

<file path=ppt/notesSlides/_rels/notesSlide1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1.xml"/><Relationship Id="rId1" Type="http://schemas.openxmlformats.org/officeDocument/2006/relationships/notesMaster" Target="../notesMasters/notesMaster1.xml"/></Relationships>
</file>

<file path=ppt/notesSlides/_rels/notesSlide1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2.xml"/><Relationship Id="rId1" Type="http://schemas.openxmlformats.org/officeDocument/2006/relationships/notesMaster" Target="../notesMasters/notesMaster1.xml"/></Relationships>
</file>

<file path=ppt/notesSlides/_rels/notesSlide1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3.xml"/><Relationship Id="rId1" Type="http://schemas.openxmlformats.org/officeDocument/2006/relationships/notesMaster" Target="../notesMasters/notesMaster1.xml"/></Relationships>
</file>

<file path=ppt/notesSlides/_rels/notesSlide1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4.xml"/><Relationship Id="rId1" Type="http://schemas.openxmlformats.org/officeDocument/2006/relationships/notesMaster" Target="../notesMasters/notesMaster1.xml"/></Relationships>
</file>

<file path=ppt/notesSlides/_rels/notesSlide1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5.xml"/><Relationship Id="rId1" Type="http://schemas.openxmlformats.org/officeDocument/2006/relationships/notesMaster" Target="../notesMasters/notesMaster1.xml"/></Relationships>
</file>

<file path=ppt/notesSlides/_rels/notesSlide1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6.xml"/><Relationship Id="rId1" Type="http://schemas.openxmlformats.org/officeDocument/2006/relationships/notesMaster" Target="../notesMasters/notesMaster1.xml"/></Relationships>
</file>

<file path=ppt/notesSlides/_rels/notesSlide1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7.xml"/><Relationship Id="rId1" Type="http://schemas.openxmlformats.org/officeDocument/2006/relationships/notesMaster" Target="../notesMasters/notesMaster1.xml"/></Relationships>
</file>

<file path=ppt/notesSlides/_rels/notesSlide1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8.xml"/><Relationship Id="rId1" Type="http://schemas.openxmlformats.org/officeDocument/2006/relationships/notesMaster" Target="../notesMasters/notesMaster1.xml"/></Relationships>
</file>

<file path=ppt/notesSlides/_rels/notesSlide1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0.xml"/><Relationship Id="rId1" Type="http://schemas.openxmlformats.org/officeDocument/2006/relationships/notesMaster" Target="../notesMasters/notesMaster1.xml"/></Relationships>
</file>

<file path=ppt/notesSlides/_rels/notesSlide1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1.xml"/><Relationship Id="rId1" Type="http://schemas.openxmlformats.org/officeDocument/2006/relationships/notesMaster" Target="../notesMasters/notesMaster1.xml"/></Relationships>
</file>

<file path=ppt/notesSlides/_rels/notesSlide1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2.xml"/><Relationship Id="rId1" Type="http://schemas.openxmlformats.org/officeDocument/2006/relationships/notesMaster" Target="../notesMasters/notesMaster1.xml"/></Relationships>
</file>

<file path=ppt/notesSlides/_rels/notesSlide1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3.xml"/><Relationship Id="rId1" Type="http://schemas.openxmlformats.org/officeDocument/2006/relationships/notesMaster" Target="../notesMasters/notesMaster1.xml"/></Relationships>
</file>

<file path=ppt/notesSlides/_rels/notesSlide1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4.xml"/><Relationship Id="rId1" Type="http://schemas.openxmlformats.org/officeDocument/2006/relationships/notesMaster" Target="../notesMasters/notesMaster1.xml"/></Relationships>
</file>

<file path=ppt/notesSlides/_rels/notesSlide1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5.xml"/><Relationship Id="rId1" Type="http://schemas.openxmlformats.org/officeDocument/2006/relationships/notesMaster" Target="../notesMasters/notesMaster1.xml"/></Relationships>
</file>

<file path=ppt/notesSlides/_rels/notesSlide1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6.xml"/><Relationship Id="rId1" Type="http://schemas.openxmlformats.org/officeDocument/2006/relationships/notesMaster" Target="../notesMasters/notesMaster1.xml"/></Relationships>
</file>

<file path=ppt/notesSlides/_rels/notesSlide1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7.xml"/><Relationship Id="rId1" Type="http://schemas.openxmlformats.org/officeDocument/2006/relationships/notesMaster" Target="../notesMasters/notesMaster1.xml"/></Relationships>
</file>

<file path=ppt/notesSlides/_rels/notesSlide1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8.xml"/><Relationship Id="rId1" Type="http://schemas.openxmlformats.org/officeDocument/2006/relationships/notesMaster" Target="../notesMasters/notesMaster1.xml"/></Relationships>
</file>

<file path=ppt/notesSlides/_rels/notesSlide1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0.xml"/><Relationship Id="rId1" Type="http://schemas.openxmlformats.org/officeDocument/2006/relationships/notesMaster" Target="../notesMasters/notesMaster1.xml"/></Relationships>
</file>

<file path=ppt/notesSlides/_rels/notesSlide1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1.xml"/><Relationship Id="rId1" Type="http://schemas.openxmlformats.org/officeDocument/2006/relationships/notesMaster" Target="../notesMasters/notesMaster1.xml"/></Relationships>
</file>

<file path=ppt/notesSlides/_rels/notesSlide1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2.xml"/><Relationship Id="rId1" Type="http://schemas.openxmlformats.org/officeDocument/2006/relationships/notesMaster" Target="../notesMasters/notesMaster1.xml"/></Relationships>
</file>

<file path=ppt/notesSlides/_rels/notesSlide1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3.xml"/><Relationship Id="rId1" Type="http://schemas.openxmlformats.org/officeDocument/2006/relationships/notesMaster" Target="../notesMasters/notesMaster1.xml"/></Relationships>
</file>

<file path=ppt/notesSlides/_rels/notesSlide1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4.xml"/><Relationship Id="rId1" Type="http://schemas.openxmlformats.org/officeDocument/2006/relationships/notesMaster" Target="../notesMasters/notesMaster1.xml"/></Relationships>
</file>

<file path=ppt/notesSlides/_rels/notesSlide1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5.xml"/><Relationship Id="rId1" Type="http://schemas.openxmlformats.org/officeDocument/2006/relationships/notesMaster" Target="../notesMasters/notesMaster1.xml"/></Relationships>
</file>

<file path=ppt/notesSlides/_rels/notesSlide1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6.xml"/><Relationship Id="rId1" Type="http://schemas.openxmlformats.org/officeDocument/2006/relationships/notesMaster" Target="../notesMasters/notesMaster1.xml"/></Relationships>
</file>

<file path=ppt/notesSlides/_rels/notesSlide1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7.xml"/><Relationship Id="rId1" Type="http://schemas.openxmlformats.org/officeDocument/2006/relationships/notesMaster" Target="../notesMasters/notesMaster1.xml"/></Relationships>
</file>

<file path=ppt/notesSlides/_rels/notesSlide1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8.xml"/><Relationship Id="rId1" Type="http://schemas.openxmlformats.org/officeDocument/2006/relationships/notesMaster" Target="../notesMasters/notesMaster1.xml"/></Relationships>
</file>

<file path=ppt/notesSlides/_rels/notesSlide1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0.xml"/><Relationship Id="rId1" Type="http://schemas.openxmlformats.org/officeDocument/2006/relationships/notesMaster" Target="../notesMasters/notesMaster1.xml"/></Relationships>
</file>

<file path=ppt/notesSlides/_rels/notesSlide1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1.xml"/><Relationship Id="rId1" Type="http://schemas.openxmlformats.org/officeDocument/2006/relationships/notesMaster" Target="../notesMasters/notesMaster1.xml"/></Relationships>
</file>

<file path=ppt/notesSlides/_rels/notesSlide1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2.xml"/><Relationship Id="rId1" Type="http://schemas.openxmlformats.org/officeDocument/2006/relationships/notesMaster" Target="../notesMasters/notesMaster1.xml"/></Relationships>
</file>

<file path=ppt/notesSlides/_rels/notesSlide1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3.xml"/><Relationship Id="rId1" Type="http://schemas.openxmlformats.org/officeDocument/2006/relationships/notesMaster" Target="../notesMasters/notesMaster1.xml"/></Relationships>
</file>

<file path=ppt/notesSlides/_rels/notesSlide1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4.xml"/><Relationship Id="rId1" Type="http://schemas.openxmlformats.org/officeDocument/2006/relationships/notesMaster" Target="../notesMasters/notesMaster1.xml"/></Relationships>
</file>

<file path=ppt/notesSlides/_rels/notesSlide1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5.xml"/><Relationship Id="rId1" Type="http://schemas.openxmlformats.org/officeDocument/2006/relationships/notesMaster" Target="../notesMasters/notesMaster1.xml"/></Relationships>
</file>

<file path=ppt/notesSlides/_rels/notesSlide1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6.xml"/><Relationship Id="rId1" Type="http://schemas.openxmlformats.org/officeDocument/2006/relationships/notesMaster" Target="../notesMasters/notesMaster1.xml"/></Relationships>
</file>

<file path=ppt/notesSlides/_rels/notesSlide1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7.xml"/><Relationship Id="rId1" Type="http://schemas.openxmlformats.org/officeDocument/2006/relationships/notesMaster" Target="../notesMasters/notesMaster1.xml"/></Relationships>
</file>

<file path=ppt/notesSlides/_rels/notesSlide1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8.xml"/><Relationship Id="rId1" Type="http://schemas.openxmlformats.org/officeDocument/2006/relationships/notesMaster" Target="../notesMasters/notesMaster1.xml"/></Relationships>
</file>

<file path=ppt/notesSlides/_rels/notesSlide1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0.xml"/><Relationship Id="rId1" Type="http://schemas.openxmlformats.org/officeDocument/2006/relationships/notesMaster" Target="../notesMasters/notesMaster1.xml"/></Relationships>
</file>

<file path=ppt/notesSlides/_rels/notesSlide2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1.xml"/><Relationship Id="rId1" Type="http://schemas.openxmlformats.org/officeDocument/2006/relationships/notesMaster" Target="../notesMasters/notesMaster1.xml"/></Relationships>
</file>

<file path=ppt/notesSlides/_rels/notesSlide2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2.xml"/><Relationship Id="rId1" Type="http://schemas.openxmlformats.org/officeDocument/2006/relationships/notesMaster" Target="../notesMasters/notesMaster1.xml"/></Relationships>
</file>

<file path=ppt/notesSlides/_rels/notesSlide2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3.xml"/><Relationship Id="rId1" Type="http://schemas.openxmlformats.org/officeDocument/2006/relationships/notesMaster" Target="../notesMasters/notesMaster1.xml"/></Relationships>
</file>

<file path=ppt/notesSlides/_rels/notesSlide2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4.xml"/><Relationship Id="rId1" Type="http://schemas.openxmlformats.org/officeDocument/2006/relationships/notesMaster" Target="../notesMasters/notesMaster1.xml"/></Relationships>
</file>

<file path=ppt/notesSlides/_rels/notesSlide2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5.xml"/><Relationship Id="rId1" Type="http://schemas.openxmlformats.org/officeDocument/2006/relationships/notesMaster" Target="../notesMasters/notesMaster1.xml"/></Relationships>
</file>

<file path=ppt/notesSlides/_rels/notesSlide2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6.xml"/><Relationship Id="rId1" Type="http://schemas.openxmlformats.org/officeDocument/2006/relationships/notesMaster" Target="../notesMasters/notesMaster1.xml"/></Relationships>
</file>

<file path=ppt/notesSlides/_rels/notesSlide2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7.xml"/><Relationship Id="rId1" Type="http://schemas.openxmlformats.org/officeDocument/2006/relationships/notesMaster" Target="../notesMasters/notesMaster1.xml"/></Relationships>
</file>

<file path=ppt/notesSlides/_rels/notesSlide2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8.xml"/><Relationship Id="rId1" Type="http://schemas.openxmlformats.org/officeDocument/2006/relationships/notesMaster" Target="../notesMasters/notesMaster1.xml"/></Relationships>
</file>

<file path=ppt/notesSlides/_rels/notesSlide2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0.xml"/><Relationship Id="rId1" Type="http://schemas.openxmlformats.org/officeDocument/2006/relationships/notesMaster" Target="../notesMasters/notesMaster1.xml"/></Relationships>
</file>

<file path=ppt/notesSlides/_rels/notesSlide2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1.xml"/><Relationship Id="rId1" Type="http://schemas.openxmlformats.org/officeDocument/2006/relationships/notesMaster" Target="../notesMasters/notesMaster1.xml"/></Relationships>
</file>

<file path=ppt/notesSlides/_rels/notesSlide2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2.xml"/><Relationship Id="rId1" Type="http://schemas.openxmlformats.org/officeDocument/2006/relationships/notesMaster" Target="../notesMasters/notesMaster1.xml"/></Relationships>
</file>

<file path=ppt/notesSlides/_rels/notesSlide2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3.xml"/><Relationship Id="rId1" Type="http://schemas.openxmlformats.org/officeDocument/2006/relationships/notesMaster" Target="../notesMasters/notesMaster1.xml"/></Relationships>
</file>

<file path=ppt/notesSlides/_rels/notesSlide2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4.xml"/><Relationship Id="rId1" Type="http://schemas.openxmlformats.org/officeDocument/2006/relationships/notesMaster" Target="../notesMasters/notesMaster1.xml"/></Relationships>
</file>

<file path=ppt/notesSlides/_rels/notesSlide2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5.xml"/><Relationship Id="rId1" Type="http://schemas.openxmlformats.org/officeDocument/2006/relationships/notesMaster" Target="../notesMasters/notesMaster1.xml"/></Relationships>
</file>

<file path=ppt/notesSlides/_rels/notesSlide2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6.xml"/><Relationship Id="rId1" Type="http://schemas.openxmlformats.org/officeDocument/2006/relationships/notesMaster" Target="../notesMasters/notesMaster1.xml"/></Relationships>
</file>

<file path=ppt/notesSlides/_rels/notesSlide2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7.xml"/><Relationship Id="rId1" Type="http://schemas.openxmlformats.org/officeDocument/2006/relationships/notesMaster" Target="../notesMasters/notesMaster1.xml"/></Relationships>
</file>

<file path=ppt/notesSlides/_rels/notesSlide2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8.xml"/><Relationship Id="rId1" Type="http://schemas.openxmlformats.org/officeDocument/2006/relationships/notesMaster" Target="../notesMasters/notesMaster1.xml"/></Relationships>
</file>

<file path=ppt/notesSlides/_rels/notesSlide2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0.xml"/><Relationship Id="rId1" Type="http://schemas.openxmlformats.org/officeDocument/2006/relationships/notesMaster" Target="../notesMasters/notesMaster1.xml"/></Relationships>
</file>

<file path=ppt/notesSlides/_rels/notesSlide2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1.xml"/><Relationship Id="rId1" Type="http://schemas.openxmlformats.org/officeDocument/2006/relationships/notesMaster" Target="../notesMasters/notesMaster1.xml"/></Relationships>
</file>

<file path=ppt/notesSlides/_rels/notesSlide2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2.xml"/><Relationship Id="rId1" Type="http://schemas.openxmlformats.org/officeDocument/2006/relationships/notesMaster" Target="../notesMasters/notesMaster1.xml"/></Relationships>
</file>

<file path=ppt/notesSlides/_rels/notesSlide2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3.xml"/><Relationship Id="rId1" Type="http://schemas.openxmlformats.org/officeDocument/2006/relationships/notesMaster" Target="../notesMasters/notesMaster1.xml"/></Relationships>
</file>

<file path=ppt/notesSlides/_rels/notesSlide2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4.xml"/><Relationship Id="rId1" Type="http://schemas.openxmlformats.org/officeDocument/2006/relationships/notesMaster" Target="../notesMasters/notesMaster1.xml"/></Relationships>
</file>

<file path=ppt/notesSlides/_rels/notesSlide2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5.xml"/><Relationship Id="rId1" Type="http://schemas.openxmlformats.org/officeDocument/2006/relationships/notesMaster" Target="../notesMasters/notesMaster1.xml"/></Relationships>
</file>

<file path=ppt/notesSlides/_rels/notesSlide2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6.xml"/><Relationship Id="rId1" Type="http://schemas.openxmlformats.org/officeDocument/2006/relationships/notesMaster" Target="../notesMasters/notesMaster1.xml"/></Relationships>
</file>

<file path=ppt/notesSlides/_rels/notesSlide2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7.xml"/><Relationship Id="rId1" Type="http://schemas.openxmlformats.org/officeDocument/2006/relationships/notesMaster" Target="../notesMasters/notesMaster1.xml"/></Relationships>
</file>

<file path=ppt/notesSlides/_rels/notesSlide2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8.xml"/><Relationship Id="rId1" Type="http://schemas.openxmlformats.org/officeDocument/2006/relationships/notesMaster" Target="../notesMasters/notesMaster1.xml"/></Relationships>
</file>

<file path=ppt/notesSlides/_rels/notesSlide2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0.xml"/><Relationship Id="rId1" Type="http://schemas.openxmlformats.org/officeDocument/2006/relationships/notesMaster" Target="../notesMasters/notesMaster1.xml"/></Relationships>
</file>

<file path=ppt/notesSlides/_rels/notesSlide2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1.xml"/><Relationship Id="rId1" Type="http://schemas.openxmlformats.org/officeDocument/2006/relationships/notesMaster" Target="../notesMasters/notesMaster1.xml"/></Relationships>
</file>

<file path=ppt/notesSlides/_rels/notesSlide2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2.xml"/><Relationship Id="rId1" Type="http://schemas.openxmlformats.org/officeDocument/2006/relationships/notesMaster" Target="../notesMasters/notesMaster1.xml"/></Relationships>
</file>

<file path=ppt/notesSlides/_rels/notesSlide2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3.xml"/><Relationship Id="rId1" Type="http://schemas.openxmlformats.org/officeDocument/2006/relationships/notesMaster" Target="../notesMasters/notesMaster1.xml"/></Relationships>
</file>

<file path=ppt/notesSlides/_rels/notesSlide2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4.xml"/><Relationship Id="rId1" Type="http://schemas.openxmlformats.org/officeDocument/2006/relationships/notesMaster" Target="../notesMasters/notesMaster1.xml"/></Relationships>
</file>

<file path=ppt/notesSlides/_rels/notesSlide2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5.xml"/><Relationship Id="rId1" Type="http://schemas.openxmlformats.org/officeDocument/2006/relationships/notesMaster" Target="../notesMasters/notesMaster1.xml"/></Relationships>
</file>

<file path=ppt/notesSlides/_rels/notesSlide2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6.xml"/><Relationship Id="rId1" Type="http://schemas.openxmlformats.org/officeDocument/2006/relationships/notesMaster" Target="../notesMasters/notesMaster1.xml"/></Relationships>
</file>

<file path=ppt/notesSlides/_rels/notesSlide2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7.xml"/><Relationship Id="rId1" Type="http://schemas.openxmlformats.org/officeDocument/2006/relationships/notesMaster" Target="../notesMasters/notesMaster1.xml"/></Relationships>
</file>

<file path=ppt/notesSlides/_rels/notesSlide2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8.xml"/><Relationship Id="rId1" Type="http://schemas.openxmlformats.org/officeDocument/2006/relationships/notesMaster" Target="../notesMasters/notesMaster1.xml"/></Relationships>
</file>

<file path=ppt/notesSlides/_rels/notesSlide2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0.xml"/><Relationship Id="rId1" Type="http://schemas.openxmlformats.org/officeDocument/2006/relationships/notesMaster" Target="../notesMasters/notesMaster1.xml"/></Relationships>
</file>

<file path=ppt/notesSlides/_rels/notesSlide2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1.xml"/><Relationship Id="rId1" Type="http://schemas.openxmlformats.org/officeDocument/2006/relationships/notesMaster" Target="../notesMasters/notesMaster1.xml"/></Relationships>
</file>

<file path=ppt/notesSlides/_rels/notesSlide2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2.xml"/><Relationship Id="rId1" Type="http://schemas.openxmlformats.org/officeDocument/2006/relationships/notesMaster" Target="../notesMasters/notesMaster1.xml"/></Relationships>
</file>

<file path=ppt/notesSlides/_rels/notesSlide2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3.xml"/><Relationship Id="rId1" Type="http://schemas.openxmlformats.org/officeDocument/2006/relationships/notesMaster" Target="../notesMasters/notesMaster1.xml"/></Relationships>
</file>

<file path=ppt/notesSlides/_rels/notesSlide2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4.xml"/><Relationship Id="rId1" Type="http://schemas.openxmlformats.org/officeDocument/2006/relationships/notesMaster" Target="../notesMasters/notesMaster1.xml"/></Relationships>
</file>

<file path=ppt/notesSlides/_rels/notesSlide2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5.xml"/><Relationship Id="rId1" Type="http://schemas.openxmlformats.org/officeDocument/2006/relationships/notesMaster" Target="../notesMasters/notesMaster1.xml"/></Relationships>
</file>

<file path=ppt/notesSlides/_rels/notesSlide2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6.xml"/><Relationship Id="rId1" Type="http://schemas.openxmlformats.org/officeDocument/2006/relationships/notesMaster" Target="../notesMasters/notesMaster1.xml"/></Relationships>
</file>

<file path=ppt/notesSlides/_rels/notesSlide2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7.xml"/><Relationship Id="rId1" Type="http://schemas.openxmlformats.org/officeDocument/2006/relationships/notesMaster" Target="../notesMasters/notesMaster1.xml"/></Relationships>
</file>

<file path=ppt/notesSlides/_rels/notesSlide2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8.xml"/><Relationship Id="rId1" Type="http://schemas.openxmlformats.org/officeDocument/2006/relationships/notesMaster" Target="../notesMasters/notesMaster1.xml"/></Relationships>
</file>

<file path=ppt/notesSlides/_rels/notesSlide2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0.xml"/><Relationship Id="rId1" Type="http://schemas.openxmlformats.org/officeDocument/2006/relationships/notesMaster" Target="../notesMasters/notesMaster1.xml"/></Relationships>
</file>

<file path=ppt/notesSlides/_rels/notesSlide2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1.xml"/><Relationship Id="rId1" Type="http://schemas.openxmlformats.org/officeDocument/2006/relationships/notesMaster" Target="../notesMasters/notesMaster1.xml"/></Relationships>
</file>

<file path=ppt/notesSlides/_rels/notesSlide2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2.xml"/><Relationship Id="rId1" Type="http://schemas.openxmlformats.org/officeDocument/2006/relationships/notesMaster" Target="../notesMasters/notesMaster1.xml"/></Relationships>
</file>

<file path=ppt/notesSlides/_rels/notesSlide2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3.xml"/><Relationship Id="rId1" Type="http://schemas.openxmlformats.org/officeDocument/2006/relationships/notesMaster" Target="../notesMasters/notesMaster1.xml"/></Relationships>
</file>

<file path=ppt/notesSlides/_rels/notesSlide2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4.xml"/><Relationship Id="rId1" Type="http://schemas.openxmlformats.org/officeDocument/2006/relationships/notesMaster" Target="../notesMasters/notesMaster1.xml"/></Relationships>
</file>

<file path=ppt/notesSlides/_rels/notesSlide2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5.xml"/><Relationship Id="rId1" Type="http://schemas.openxmlformats.org/officeDocument/2006/relationships/notesMaster" Target="../notesMasters/notesMaster1.xml"/></Relationships>
</file>

<file path=ppt/notesSlides/_rels/notesSlide2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6.xml"/><Relationship Id="rId1" Type="http://schemas.openxmlformats.org/officeDocument/2006/relationships/notesMaster" Target="../notesMasters/notesMaster1.xml"/></Relationships>
</file>

<file path=ppt/notesSlides/_rels/notesSlide2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7.xml"/><Relationship Id="rId1" Type="http://schemas.openxmlformats.org/officeDocument/2006/relationships/notesMaster" Target="../notesMasters/notesMaster1.xml"/></Relationships>
</file>

<file path=ppt/notesSlides/_rels/notesSlide2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8.xml"/><Relationship Id="rId1" Type="http://schemas.openxmlformats.org/officeDocument/2006/relationships/notesMaster" Target="../notesMasters/notesMaster1.xml"/></Relationships>
</file>

<file path=ppt/notesSlides/_rels/notesSlide2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0.xml"/><Relationship Id="rId1" Type="http://schemas.openxmlformats.org/officeDocument/2006/relationships/notesMaster" Target="../notesMasters/notesMaster1.xml"/></Relationships>
</file>

<file path=ppt/notesSlides/_rels/notesSlide2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1.xml"/><Relationship Id="rId1" Type="http://schemas.openxmlformats.org/officeDocument/2006/relationships/notesMaster" Target="../notesMasters/notesMaster1.xml"/></Relationships>
</file>

<file path=ppt/notesSlides/_rels/notesSlide2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2.xml"/><Relationship Id="rId1" Type="http://schemas.openxmlformats.org/officeDocument/2006/relationships/notesMaster" Target="../notesMasters/notesMaster1.xml"/></Relationships>
</file>

<file path=ppt/notesSlides/_rels/notesSlide2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3.xml"/><Relationship Id="rId1" Type="http://schemas.openxmlformats.org/officeDocument/2006/relationships/notesMaster" Target="../notesMasters/notesMaster1.xml"/></Relationships>
</file>

<file path=ppt/notesSlides/_rels/notesSlide2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4.xml"/><Relationship Id="rId1" Type="http://schemas.openxmlformats.org/officeDocument/2006/relationships/notesMaster" Target="../notesMasters/notesMaster1.xml"/></Relationships>
</file>

<file path=ppt/notesSlides/_rels/notesSlide2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5.xml"/><Relationship Id="rId1" Type="http://schemas.openxmlformats.org/officeDocument/2006/relationships/notesMaster" Target="../notesMasters/notesMaster1.xml"/></Relationships>
</file>

<file path=ppt/notesSlides/_rels/notesSlide2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6.xml"/><Relationship Id="rId1" Type="http://schemas.openxmlformats.org/officeDocument/2006/relationships/notesMaster" Target="../notesMasters/notesMaster1.xml"/></Relationships>
</file>

<file path=ppt/notesSlides/_rels/notesSlide2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7.xml"/><Relationship Id="rId1" Type="http://schemas.openxmlformats.org/officeDocument/2006/relationships/notesMaster" Target="../notesMasters/notesMaster1.xml"/></Relationships>
</file>

<file path=ppt/notesSlides/_rels/notesSlide2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8.xml"/><Relationship Id="rId1" Type="http://schemas.openxmlformats.org/officeDocument/2006/relationships/notesMaster" Target="../notesMasters/notesMaster1.xml"/></Relationships>
</file>

<file path=ppt/notesSlides/_rels/notesSlide2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0.xml"/><Relationship Id="rId1" Type="http://schemas.openxmlformats.org/officeDocument/2006/relationships/notesMaster" Target="../notesMasters/notesMaster1.xml"/></Relationships>
</file>

<file path=ppt/notesSlides/_rels/notesSlide2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1.xml"/><Relationship Id="rId1" Type="http://schemas.openxmlformats.org/officeDocument/2006/relationships/notesMaster" Target="../notesMasters/notesMaster1.xml"/></Relationships>
</file>

<file path=ppt/notesSlides/_rels/notesSlide2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2.xml"/><Relationship Id="rId1" Type="http://schemas.openxmlformats.org/officeDocument/2006/relationships/notesMaster" Target="../notesMasters/notesMaster1.xml"/></Relationships>
</file>

<file path=ppt/notesSlides/_rels/notesSlide2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3.xml"/><Relationship Id="rId1" Type="http://schemas.openxmlformats.org/officeDocument/2006/relationships/notesMaster" Target="../notesMasters/notesMaster1.xml"/></Relationships>
</file>

<file path=ppt/notesSlides/_rels/notesSlide2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4.xml"/><Relationship Id="rId1" Type="http://schemas.openxmlformats.org/officeDocument/2006/relationships/notesMaster" Target="../notesMasters/notesMaster1.xml"/></Relationships>
</file>

<file path=ppt/notesSlides/_rels/notesSlide2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5.xml"/><Relationship Id="rId1" Type="http://schemas.openxmlformats.org/officeDocument/2006/relationships/notesMaster" Target="../notesMasters/notesMaster1.xml"/></Relationships>
</file>

<file path=ppt/notesSlides/_rels/notesSlide2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6.xml"/><Relationship Id="rId1" Type="http://schemas.openxmlformats.org/officeDocument/2006/relationships/notesMaster" Target="../notesMasters/notesMaster1.xml"/></Relationships>
</file>

<file path=ppt/notesSlides/_rels/notesSlide2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7.xml"/><Relationship Id="rId1" Type="http://schemas.openxmlformats.org/officeDocument/2006/relationships/notesMaster" Target="../notesMasters/notesMaster1.xml"/></Relationships>
</file>

<file path=ppt/notesSlides/_rels/notesSlide2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8.xml"/><Relationship Id="rId1" Type="http://schemas.openxmlformats.org/officeDocument/2006/relationships/notesMaster" Target="../notesMasters/notesMaster1.xml"/></Relationships>
</file>

<file path=ppt/notesSlides/_rels/notesSlide2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0.xml"/><Relationship Id="rId1" Type="http://schemas.openxmlformats.org/officeDocument/2006/relationships/notesMaster" Target="../notesMasters/notesMaster1.xml"/></Relationships>
</file>

<file path=ppt/notesSlides/_rels/notesSlide2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1.xml"/><Relationship Id="rId1" Type="http://schemas.openxmlformats.org/officeDocument/2006/relationships/notesMaster" Target="../notesMasters/notesMaster1.xml"/></Relationships>
</file>

<file path=ppt/notesSlides/_rels/notesSlide2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2.xml"/><Relationship Id="rId1" Type="http://schemas.openxmlformats.org/officeDocument/2006/relationships/notesMaster" Target="../notesMasters/notesMaster1.xml"/></Relationships>
</file>

<file path=ppt/notesSlides/_rels/notesSlide2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3.xml"/><Relationship Id="rId1" Type="http://schemas.openxmlformats.org/officeDocument/2006/relationships/notesMaster" Target="../notesMasters/notesMaster1.xml"/></Relationships>
</file>

<file path=ppt/notesSlides/_rels/notesSlide2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4.xml"/><Relationship Id="rId1" Type="http://schemas.openxmlformats.org/officeDocument/2006/relationships/notesMaster" Target="../notesMasters/notesMaster1.xml"/></Relationships>
</file>

<file path=ppt/notesSlides/_rels/notesSlide2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5.xml"/><Relationship Id="rId1" Type="http://schemas.openxmlformats.org/officeDocument/2006/relationships/notesMaster" Target="../notesMasters/notesMaster1.xml"/></Relationships>
</file>

<file path=ppt/notesSlides/_rels/notesSlide2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6.xml"/><Relationship Id="rId1" Type="http://schemas.openxmlformats.org/officeDocument/2006/relationships/notesMaster" Target="../notesMasters/notesMaster1.xml"/></Relationships>
</file>

<file path=ppt/notesSlides/_rels/notesSlide2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7.xml"/><Relationship Id="rId1" Type="http://schemas.openxmlformats.org/officeDocument/2006/relationships/notesMaster" Target="../notesMasters/notesMaster1.xml"/></Relationships>
</file>

<file path=ppt/notesSlides/_rels/notesSlide2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8.xml"/><Relationship Id="rId1" Type="http://schemas.openxmlformats.org/officeDocument/2006/relationships/notesMaster" Target="../notesMasters/notesMaster1.xml"/></Relationships>
</file>

<file path=ppt/notesSlides/_rels/notesSlide2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0.xml"/><Relationship Id="rId1" Type="http://schemas.openxmlformats.org/officeDocument/2006/relationships/notesMaster" Target="../notesMasters/notesMaster1.xml"/></Relationships>
</file>

<file path=ppt/notesSlides/_rels/notesSlide2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1.xml"/><Relationship Id="rId1" Type="http://schemas.openxmlformats.org/officeDocument/2006/relationships/notesMaster" Target="../notesMasters/notesMaster1.xml"/></Relationships>
</file>

<file path=ppt/notesSlides/_rels/notesSlide2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2.xml"/><Relationship Id="rId1" Type="http://schemas.openxmlformats.org/officeDocument/2006/relationships/notesMaster" Target="../notesMasters/notesMaster1.xml"/></Relationships>
</file>

<file path=ppt/notesSlides/_rels/notesSlide2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3.xml"/><Relationship Id="rId1" Type="http://schemas.openxmlformats.org/officeDocument/2006/relationships/notesMaster" Target="../notesMasters/notesMaster1.xml"/></Relationships>
</file>

<file path=ppt/notesSlides/_rels/notesSlide2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4.xml"/><Relationship Id="rId1" Type="http://schemas.openxmlformats.org/officeDocument/2006/relationships/notesMaster" Target="../notesMasters/notesMaster1.xml"/></Relationships>
</file>

<file path=ppt/notesSlides/_rels/notesSlide2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5.xml"/><Relationship Id="rId1" Type="http://schemas.openxmlformats.org/officeDocument/2006/relationships/notesMaster" Target="../notesMasters/notesMaster1.xml"/></Relationships>
</file>

<file path=ppt/notesSlides/_rels/notesSlide2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6.xml"/><Relationship Id="rId1" Type="http://schemas.openxmlformats.org/officeDocument/2006/relationships/notesMaster" Target="../notesMasters/notesMaster1.xml"/></Relationships>
</file>

<file path=ppt/notesSlides/_rels/notesSlide2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7.xml"/><Relationship Id="rId1" Type="http://schemas.openxmlformats.org/officeDocument/2006/relationships/notesMaster" Target="../notesMasters/notesMaster1.xml"/></Relationships>
</file>

<file path=ppt/notesSlides/_rels/notesSlide2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8.xml"/><Relationship Id="rId1" Type="http://schemas.openxmlformats.org/officeDocument/2006/relationships/notesMaster" Target="../notesMasters/notesMaster1.xml"/></Relationships>
</file>

<file path=ppt/notesSlides/_rels/notesSlide2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0.xml"/><Relationship Id="rId1" Type="http://schemas.openxmlformats.org/officeDocument/2006/relationships/notesMaster" Target="../notesMasters/notesMaster1.xml"/></Relationships>
</file>

<file path=ppt/notesSlides/_rels/notesSlide3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1.xml"/><Relationship Id="rId1" Type="http://schemas.openxmlformats.org/officeDocument/2006/relationships/notesMaster" Target="../notesMasters/notesMaster1.xml"/></Relationships>
</file>

<file path=ppt/notesSlides/_rels/notesSlide3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2.xml"/><Relationship Id="rId1" Type="http://schemas.openxmlformats.org/officeDocument/2006/relationships/notesMaster" Target="../notesMasters/notesMaster1.xml"/></Relationships>
</file>

<file path=ppt/notesSlides/_rels/notesSlide3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3.xml"/><Relationship Id="rId1" Type="http://schemas.openxmlformats.org/officeDocument/2006/relationships/notesMaster" Target="../notesMasters/notesMaster1.xml"/></Relationships>
</file>

<file path=ppt/notesSlides/_rels/notesSlide3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4.xml"/><Relationship Id="rId1" Type="http://schemas.openxmlformats.org/officeDocument/2006/relationships/notesMaster" Target="../notesMasters/notesMaster1.xml"/></Relationships>
</file>

<file path=ppt/notesSlides/_rels/notesSlide3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5.xml"/><Relationship Id="rId1" Type="http://schemas.openxmlformats.org/officeDocument/2006/relationships/notesMaster" Target="../notesMasters/notesMaster1.xml"/></Relationships>
</file>

<file path=ppt/notesSlides/_rels/notesSlide3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6.xml"/><Relationship Id="rId1" Type="http://schemas.openxmlformats.org/officeDocument/2006/relationships/notesMaster" Target="../notesMasters/notesMaster1.xml"/></Relationships>
</file>

<file path=ppt/notesSlides/_rels/notesSlide3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7.xml"/><Relationship Id="rId1" Type="http://schemas.openxmlformats.org/officeDocument/2006/relationships/notesMaster" Target="../notesMasters/notesMaster1.xml"/></Relationships>
</file>

<file path=ppt/notesSlides/_rels/notesSlide3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8.xml"/><Relationship Id="rId1" Type="http://schemas.openxmlformats.org/officeDocument/2006/relationships/notesMaster" Target="../notesMasters/notesMaster1.xml"/></Relationships>
</file>

<file path=ppt/notesSlides/_rels/notesSlide3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0.xml"/><Relationship Id="rId1" Type="http://schemas.openxmlformats.org/officeDocument/2006/relationships/notesMaster" Target="../notesMasters/notesMaster1.xml"/></Relationships>
</file>

<file path=ppt/notesSlides/_rels/notesSlide3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1.xml"/><Relationship Id="rId1" Type="http://schemas.openxmlformats.org/officeDocument/2006/relationships/notesMaster" Target="../notesMasters/notesMaster1.xml"/></Relationships>
</file>

<file path=ppt/notesSlides/_rels/notesSlide3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2.xml"/><Relationship Id="rId1" Type="http://schemas.openxmlformats.org/officeDocument/2006/relationships/notesMaster" Target="../notesMasters/notesMaster1.xml"/></Relationships>
</file>

<file path=ppt/notesSlides/_rels/notesSlide3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3.xml"/><Relationship Id="rId1" Type="http://schemas.openxmlformats.org/officeDocument/2006/relationships/notesMaster" Target="../notesMasters/notesMaster1.xml"/></Relationships>
</file>

<file path=ppt/notesSlides/_rels/notesSlide3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4.xml"/><Relationship Id="rId1" Type="http://schemas.openxmlformats.org/officeDocument/2006/relationships/notesMaster" Target="../notesMasters/notesMaster1.xml"/></Relationships>
</file>

<file path=ppt/notesSlides/_rels/notesSlide3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5.xml"/><Relationship Id="rId1" Type="http://schemas.openxmlformats.org/officeDocument/2006/relationships/notesMaster" Target="../notesMasters/notesMaster1.xml"/></Relationships>
</file>

<file path=ppt/notesSlides/_rels/notesSlide3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6.xml"/><Relationship Id="rId1" Type="http://schemas.openxmlformats.org/officeDocument/2006/relationships/notesMaster" Target="../notesMasters/notesMaster1.xml"/></Relationships>
</file>

<file path=ppt/notesSlides/_rels/notesSlide3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7.xml"/><Relationship Id="rId1" Type="http://schemas.openxmlformats.org/officeDocument/2006/relationships/notesMaster" Target="../notesMasters/notesMaster1.xml"/></Relationships>
</file>

<file path=ppt/notesSlides/_rels/notesSlide3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8.xml"/><Relationship Id="rId1" Type="http://schemas.openxmlformats.org/officeDocument/2006/relationships/notesMaster" Target="../notesMasters/notesMaster1.xml"/></Relationships>
</file>

<file path=ppt/notesSlides/_rels/notesSlide3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0.xml"/><Relationship Id="rId1" Type="http://schemas.openxmlformats.org/officeDocument/2006/relationships/notesMaster" Target="../notesMasters/notesMaster1.xml"/></Relationships>
</file>

<file path=ppt/notesSlides/_rels/notesSlide3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1.xml"/><Relationship Id="rId1" Type="http://schemas.openxmlformats.org/officeDocument/2006/relationships/notesMaster" Target="../notesMasters/notesMaster1.xml"/></Relationships>
</file>

<file path=ppt/notesSlides/_rels/notesSlide3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2.xml"/><Relationship Id="rId1" Type="http://schemas.openxmlformats.org/officeDocument/2006/relationships/notesMaster" Target="../notesMasters/notesMaster1.xml"/></Relationships>
</file>

<file path=ppt/notesSlides/_rels/notesSlide3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3.xml"/><Relationship Id="rId1" Type="http://schemas.openxmlformats.org/officeDocument/2006/relationships/notesMaster" Target="../notesMasters/notesMaster1.xml"/></Relationships>
</file>

<file path=ppt/notesSlides/_rels/notesSlide3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4.xml"/><Relationship Id="rId1" Type="http://schemas.openxmlformats.org/officeDocument/2006/relationships/notesMaster" Target="../notesMasters/notesMaster1.xml"/></Relationships>
</file>

<file path=ppt/notesSlides/_rels/notesSlide3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5.xml"/><Relationship Id="rId1" Type="http://schemas.openxmlformats.org/officeDocument/2006/relationships/notesMaster" Target="../notesMasters/notesMaster1.xml"/></Relationships>
</file>

<file path=ppt/notesSlides/_rels/notesSlide3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6.xml"/><Relationship Id="rId1" Type="http://schemas.openxmlformats.org/officeDocument/2006/relationships/notesMaster" Target="../notesMasters/notesMaster1.xml"/></Relationships>
</file>

<file path=ppt/notesSlides/_rels/notesSlide3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7.xml"/><Relationship Id="rId1" Type="http://schemas.openxmlformats.org/officeDocument/2006/relationships/notesMaster" Target="../notesMasters/notesMaster1.xml"/></Relationships>
</file>

<file path=ppt/notesSlides/_rels/notesSlide3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8.xml"/><Relationship Id="rId1" Type="http://schemas.openxmlformats.org/officeDocument/2006/relationships/notesMaster" Target="../notesMasters/notesMaster1.xml"/></Relationships>
</file>

<file path=ppt/notesSlides/_rels/notesSlide3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0.xml"/><Relationship Id="rId1" Type="http://schemas.openxmlformats.org/officeDocument/2006/relationships/notesMaster" Target="../notesMasters/notesMaster1.xml"/></Relationships>
</file>

<file path=ppt/notesSlides/_rels/notesSlide3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1.xml"/><Relationship Id="rId1" Type="http://schemas.openxmlformats.org/officeDocument/2006/relationships/notesMaster" Target="../notesMasters/notesMaster1.xml"/></Relationships>
</file>

<file path=ppt/notesSlides/_rels/notesSlide3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2.xml"/><Relationship Id="rId1" Type="http://schemas.openxmlformats.org/officeDocument/2006/relationships/notesMaster" Target="../notesMasters/notesMaster1.xml"/></Relationships>
</file>

<file path=ppt/notesSlides/_rels/notesSlide3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3.xml"/><Relationship Id="rId1" Type="http://schemas.openxmlformats.org/officeDocument/2006/relationships/notesMaster" Target="../notesMasters/notesMaster1.xml"/></Relationships>
</file>

<file path=ppt/notesSlides/_rels/notesSlide3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4.xml"/><Relationship Id="rId1" Type="http://schemas.openxmlformats.org/officeDocument/2006/relationships/notesMaster" Target="../notesMasters/notesMaster1.xml"/></Relationships>
</file>

<file path=ppt/notesSlides/_rels/notesSlide3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5.xml"/><Relationship Id="rId1" Type="http://schemas.openxmlformats.org/officeDocument/2006/relationships/notesMaster" Target="../notesMasters/notesMaster1.xml"/></Relationships>
</file>

<file path=ppt/notesSlides/_rels/notesSlide3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6.xml"/><Relationship Id="rId1" Type="http://schemas.openxmlformats.org/officeDocument/2006/relationships/notesMaster" Target="../notesMasters/notesMaster1.xml"/></Relationships>
</file>

<file path=ppt/notesSlides/_rels/notesSlide3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7.xml"/><Relationship Id="rId1" Type="http://schemas.openxmlformats.org/officeDocument/2006/relationships/notesMaster" Target="../notesMasters/notesMaster1.xml"/></Relationships>
</file>

<file path=ppt/notesSlides/_rels/notesSlide3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8.xml"/><Relationship Id="rId1" Type="http://schemas.openxmlformats.org/officeDocument/2006/relationships/notesMaster" Target="../notesMasters/notesMaster1.xml"/></Relationships>
</file>

<file path=ppt/notesSlides/_rels/notesSlide3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0.xml"/><Relationship Id="rId1" Type="http://schemas.openxmlformats.org/officeDocument/2006/relationships/notesMaster" Target="../notesMasters/notesMaster1.xml"/></Relationships>
</file>

<file path=ppt/notesSlides/_rels/notesSlide3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1.xml"/><Relationship Id="rId1" Type="http://schemas.openxmlformats.org/officeDocument/2006/relationships/notesMaster" Target="../notesMasters/notesMaster1.xml"/></Relationships>
</file>

<file path=ppt/notesSlides/_rels/notesSlide3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2.xml"/><Relationship Id="rId1" Type="http://schemas.openxmlformats.org/officeDocument/2006/relationships/notesMaster" Target="../notesMasters/notesMaster1.xml"/></Relationships>
</file>

<file path=ppt/notesSlides/_rels/notesSlide3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3.xml"/><Relationship Id="rId1" Type="http://schemas.openxmlformats.org/officeDocument/2006/relationships/notesMaster" Target="../notesMasters/notesMaster1.xml"/></Relationships>
</file>

<file path=ppt/notesSlides/_rels/notesSlide3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4.xml"/><Relationship Id="rId1" Type="http://schemas.openxmlformats.org/officeDocument/2006/relationships/notesMaster" Target="../notesMasters/notesMaster1.xml"/></Relationships>
</file>

<file path=ppt/notesSlides/_rels/notesSlide3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5.xml"/><Relationship Id="rId1" Type="http://schemas.openxmlformats.org/officeDocument/2006/relationships/notesMaster" Target="../notesMasters/notesMaster1.xml"/></Relationships>
</file>

<file path=ppt/notesSlides/_rels/notesSlide3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6.xml"/><Relationship Id="rId1" Type="http://schemas.openxmlformats.org/officeDocument/2006/relationships/notesMaster" Target="../notesMasters/notesMaster1.xml"/></Relationships>
</file>

<file path=ppt/notesSlides/_rels/notesSlide3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7.xml"/><Relationship Id="rId1" Type="http://schemas.openxmlformats.org/officeDocument/2006/relationships/notesMaster" Target="../notesMasters/notesMaster1.xml"/></Relationships>
</file>

<file path=ppt/notesSlides/_rels/notesSlide3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8.xml"/><Relationship Id="rId1" Type="http://schemas.openxmlformats.org/officeDocument/2006/relationships/notesMaster" Target="../notesMasters/notesMaster1.xml"/></Relationships>
</file>

<file path=ppt/notesSlides/_rels/notesSlide3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0.xml"/><Relationship Id="rId1" Type="http://schemas.openxmlformats.org/officeDocument/2006/relationships/notesMaster" Target="../notesMasters/notesMaster1.xml"/></Relationships>
</file>

<file path=ppt/notesSlides/_rels/notesSlide3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1.xml"/><Relationship Id="rId1" Type="http://schemas.openxmlformats.org/officeDocument/2006/relationships/notesMaster" Target="../notesMasters/notesMaster1.xml"/></Relationships>
</file>

<file path=ppt/notesSlides/_rels/notesSlide3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2.xml"/><Relationship Id="rId1" Type="http://schemas.openxmlformats.org/officeDocument/2006/relationships/notesMaster" Target="../notesMasters/notesMaster1.xml"/></Relationships>
</file>

<file path=ppt/notesSlides/_rels/notesSlide3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3.xml"/><Relationship Id="rId1" Type="http://schemas.openxmlformats.org/officeDocument/2006/relationships/notesMaster" Target="../notesMasters/notesMaster1.xml"/></Relationships>
</file>

<file path=ppt/notesSlides/_rels/notesSlide3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4.xml"/><Relationship Id="rId1" Type="http://schemas.openxmlformats.org/officeDocument/2006/relationships/notesMaster" Target="../notesMasters/notesMaster1.xml"/></Relationships>
</file>

<file path=ppt/notesSlides/_rels/notesSlide3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5.xml"/><Relationship Id="rId1" Type="http://schemas.openxmlformats.org/officeDocument/2006/relationships/notesMaster" Target="../notesMasters/notesMaster1.xml"/></Relationships>
</file>

<file path=ppt/notesSlides/_rels/notesSlide3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6.xml"/><Relationship Id="rId1" Type="http://schemas.openxmlformats.org/officeDocument/2006/relationships/notesMaster" Target="../notesMasters/notesMaster1.xml"/></Relationships>
</file>

<file path=ppt/notesSlides/_rels/notesSlide3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7.xml"/><Relationship Id="rId1" Type="http://schemas.openxmlformats.org/officeDocument/2006/relationships/notesMaster" Target="../notesMasters/notesMaster1.xml"/></Relationships>
</file>

<file path=ppt/notesSlides/_rels/notesSlide3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8.xml"/><Relationship Id="rId1" Type="http://schemas.openxmlformats.org/officeDocument/2006/relationships/notesMaster" Target="../notesMasters/notesMaster1.xml"/></Relationships>
</file>

<file path=ppt/notesSlides/_rels/notesSlide3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0.xml"/><Relationship Id="rId1" Type="http://schemas.openxmlformats.org/officeDocument/2006/relationships/notesMaster" Target="../notesMasters/notesMaster1.xml"/></Relationships>
</file>

<file path=ppt/notesSlides/_rels/notesSlide3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1.xml"/><Relationship Id="rId1" Type="http://schemas.openxmlformats.org/officeDocument/2006/relationships/notesMaster" Target="../notesMasters/notesMaster1.xml"/></Relationships>
</file>

<file path=ppt/notesSlides/_rels/notesSlide3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2.xml"/><Relationship Id="rId1" Type="http://schemas.openxmlformats.org/officeDocument/2006/relationships/notesMaster" Target="../notesMasters/notesMaster1.xml"/></Relationships>
</file>

<file path=ppt/notesSlides/_rels/notesSlide3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3.xml"/><Relationship Id="rId1" Type="http://schemas.openxmlformats.org/officeDocument/2006/relationships/notesMaster" Target="../notesMasters/notesMaster1.xml"/></Relationships>
</file>

<file path=ppt/notesSlides/_rels/notesSlide3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4.xml"/><Relationship Id="rId1" Type="http://schemas.openxmlformats.org/officeDocument/2006/relationships/notesMaster" Target="../notesMasters/notesMaster1.xml"/></Relationships>
</file>

<file path=ppt/notesSlides/_rels/notesSlide3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5.xml"/><Relationship Id="rId1" Type="http://schemas.openxmlformats.org/officeDocument/2006/relationships/notesMaster" Target="../notesMasters/notesMaster1.xml"/></Relationships>
</file>

<file path=ppt/notesSlides/_rels/notesSlide3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6.xml"/><Relationship Id="rId1" Type="http://schemas.openxmlformats.org/officeDocument/2006/relationships/notesMaster" Target="../notesMasters/notesMaster1.xml"/></Relationships>
</file>

<file path=ppt/notesSlides/_rels/notesSlide3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7.xml"/><Relationship Id="rId1" Type="http://schemas.openxmlformats.org/officeDocument/2006/relationships/notesMaster" Target="../notesMasters/notesMaster1.xml"/></Relationships>
</file>

<file path=ppt/notesSlides/_rels/notesSlide3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8.xml"/><Relationship Id="rId1" Type="http://schemas.openxmlformats.org/officeDocument/2006/relationships/notesMaster" Target="../notesMasters/notesMaster1.xml"/></Relationships>
</file>

<file path=ppt/notesSlides/_rels/notesSlide3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0.xml"/><Relationship Id="rId1" Type="http://schemas.openxmlformats.org/officeDocument/2006/relationships/notesMaster" Target="../notesMasters/notesMaster1.xml"/></Relationships>
</file>

<file path=ppt/notesSlides/_rels/notesSlide3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1.xml"/><Relationship Id="rId1" Type="http://schemas.openxmlformats.org/officeDocument/2006/relationships/notesMaster" Target="../notesMasters/notesMaster1.xml"/></Relationships>
</file>

<file path=ppt/notesSlides/_rels/notesSlide3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2.xml"/><Relationship Id="rId1" Type="http://schemas.openxmlformats.org/officeDocument/2006/relationships/notesMaster" Target="../notesMasters/notesMaster1.xml"/></Relationships>
</file>

<file path=ppt/notesSlides/_rels/notesSlide3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3.xml"/><Relationship Id="rId1" Type="http://schemas.openxmlformats.org/officeDocument/2006/relationships/notesMaster" Target="../notesMasters/notesMaster1.xml"/></Relationships>
</file>

<file path=ppt/notesSlides/_rels/notesSlide3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4.xml"/><Relationship Id="rId1" Type="http://schemas.openxmlformats.org/officeDocument/2006/relationships/notesMaster" Target="../notesMasters/notesMaster1.xml"/></Relationships>
</file>

<file path=ppt/notesSlides/_rels/notesSlide3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5.xml"/><Relationship Id="rId1" Type="http://schemas.openxmlformats.org/officeDocument/2006/relationships/notesMaster" Target="../notesMasters/notesMaster1.xml"/></Relationships>
</file>

<file path=ppt/notesSlides/_rels/notesSlide3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6.xml"/><Relationship Id="rId1" Type="http://schemas.openxmlformats.org/officeDocument/2006/relationships/notesMaster" Target="../notesMasters/notesMaster1.xml"/></Relationships>
</file>

<file path=ppt/notesSlides/_rels/notesSlide3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7.xml"/><Relationship Id="rId1" Type="http://schemas.openxmlformats.org/officeDocument/2006/relationships/notesMaster" Target="../notesMasters/notesMaster1.xml"/></Relationships>
</file>

<file path=ppt/notesSlides/_rels/notesSlide3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8.xml"/><Relationship Id="rId1" Type="http://schemas.openxmlformats.org/officeDocument/2006/relationships/notesMaster" Target="../notesMasters/notesMaster1.xml"/></Relationships>
</file>

<file path=ppt/notesSlides/_rels/notesSlide3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0.xml"/><Relationship Id="rId1" Type="http://schemas.openxmlformats.org/officeDocument/2006/relationships/notesMaster" Target="../notesMasters/notesMaster1.xml"/></Relationships>
</file>

<file path=ppt/notesSlides/_rels/notesSlide3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1.xml"/><Relationship Id="rId1" Type="http://schemas.openxmlformats.org/officeDocument/2006/relationships/notesMaster" Target="../notesMasters/notesMaster1.xml"/></Relationships>
</file>

<file path=ppt/notesSlides/_rels/notesSlide3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2.xml"/><Relationship Id="rId1" Type="http://schemas.openxmlformats.org/officeDocument/2006/relationships/notesMaster" Target="../notesMasters/notesMaster1.xml"/></Relationships>
</file>

<file path=ppt/notesSlides/_rels/notesSlide3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3.xml"/><Relationship Id="rId1" Type="http://schemas.openxmlformats.org/officeDocument/2006/relationships/notesMaster" Target="../notesMasters/notesMaster1.xml"/></Relationships>
</file>

<file path=ppt/notesSlides/_rels/notesSlide3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4.xml"/><Relationship Id="rId1" Type="http://schemas.openxmlformats.org/officeDocument/2006/relationships/notesMaster" Target="../notesMasters/notesMaster1.xml"/></Relationships>
</file>

<file path=ppt/notesSlides/_rels/notesSlide3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5.xml"/><Relationship Id="rId1" Type="http://schemas.openxmlformats.org/officeDocument/2006/relationships/notesMaster" Target="../notesMasters/notesMaster1.xml"/></Relationships>
</file>

<file path=ppt/notesSlides/_rels/notesSlide3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6.xml"/><Relationship Id="rId1" Type="http://schemas.openxmlformats.org/officeDocument/2006/relationships/notesMaster" Target="../notesMasters/notesMaster1.xml"/></Relationships>
</file>

<file path=ppt/notesSlides/_rels/notesSlide3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7.xml"/><Relationship Id="rId1" Type="http://schemas.openxmlformats.org/officeDocument/2006/relationships/notesMaster" Target="../notesMasters/notesMaster1.xml"/></Relationships>
</file>

<file path=ppt/notesSlides/_rels/notesSlide3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8.xml"/><Relationship Id="rId1" Type="http://schemas.openxmlformats.org/officeDocument/2006/relationships/notesMaster" Target="../notesMasters/notesMaster1.xml"/></Relationships>
</file>

<file path=ppt/notesSlides/_rels/notesSlide3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0.xml"/><Relationship Id="rId1" Type="http://schemas.openxmlformats.org/officeDocument/2006/relationships/notesMaster" Target="../notesMasters/notesMaster1.xml"/></Relationships>
</file>

<file path=ppt/notesSlides/_rels/notesSlide3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1.xml"/><Relationship Id="rId1" Type="http://schemas.openxmlformats.org/officeDocument/2006/relationships/notesMaster" Target="../notesMasters/notesMaster1.xml"/></Relationships>
</file>

<file path=ppt/notesSlides/_rels/notesSlide3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2.xml"/><Relationship Id="rId1" Type="http://schemas.openxmlformats.org/officeDocument/2006/relationships/notesMaster" Target="../notesMasters/notesMaster1.xml"/></Relationships>
</file>

<file path=ppt/notesSlides/_rels/notesSlide3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3.xml"/><Relationship Id="rId1" Type="http://schemas.openxmlformats.org/officeDocument/2006/relationships/notesMaster" Target="../notesMasters/notesMaster1.xml"/></Relationships>
</file>

<file path=ppt/notesSlides/_rels/notesSlide3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4.xml"/><Relationship Id="rId1" Type="http://schemas.openxmlformats.org/officeDocument/2006/relationships/notesMaster" Target="../notesMasters/notesMaster1.xml"/></Relationships>
</file>

<file path=ppt/notesSlides/_rels/notesSlide3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5.xml"/><Relationship Id="rId1" Type="http://schemas.openxmlformats.org/officeDocument/2006/relationships/notesMaster" Target="../notesMasters/notesMaster1.xml"/></Relationships>
</file>

<file path=ppt/notesSlides/_rels/notesSlide3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6.xml"/><Relationship Id="rId1" Type="http://schemas.openxmlformats.org/officeDocument/2006/relationships/notesMaster" Target="../notesMasters/notesMaster1.xml"/></Relationships>
</file>

<file path=ppt/notesSlides/_rels/notesSlide3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7.xml"/><Relationship Id="rId1" Type="http://schemas.openxmlformats.org/officeDocument/2006/relationships/notesMaster" Target="../notesMasters/notesMaster1.xml"/></Relationships>
</file>

<file path=ppt/notesSlides/_rels/notesSlide3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8.xml"/><Relationship Id="rId1" Type="http://schemas.openxmlformats.org/officeDocument/2006/relationships/notesMaster" Target="../notesMasters/notesMaster1.xml"/></Relationships>
</file>

<file path=ppt/notesSlides/_rels/notesSlide3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pt-BR" smtClean="0"/>
              <a:t>Ergonomia – Projeto e Produção – Itiro Iida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579835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1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137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pt-BR" dirty="0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2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3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3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3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3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3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3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3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3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3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3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3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3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3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3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3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3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3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3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3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3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3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3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3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3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3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3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3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3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3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3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3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3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3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3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3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3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3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3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3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3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3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3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3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3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3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3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3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3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3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3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3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3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3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3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3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3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3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3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3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3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3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3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3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3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3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3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3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3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3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3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3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3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3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3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3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3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3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3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3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3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3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3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3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3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3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3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3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3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3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3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3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3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3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3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3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3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3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3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3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3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4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Ergonomia – Projeto e Produção – Itiro Iida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Rodapé 8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Instalações hidráulicas e o projeto de arquitetura - 2ª Edição - Roberto de Carvalho Júnior</a:t>
            </a:r>
          </a:p>
        </p:txBody>
      </p:sp>
    </p:spTree>
    <p:extLst>
      <p:ext uri="{BB962C8B-B14F-4D97-AF65-F5344CB8AC3E}">
        <p14:creationId xmlns:p14="http://schemas.microsoft.com/office/powerpoint/2010/main" val="6040140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Rodapé 8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Instalações hidráulicas e o projeto de arquitetura - 2ª Edição - Roberto de Carvalho Júnior</a:t>
            </a:r>
          </a:p>
        </p:txBody>
      </p:sp>
    </p:spTree>
    <p:extLst>
      <p:ext uri="{BB962C8B-B14F-4D97-AF65-F5344CB8AC3E}">
        <p14:creationId xmlns:p14="http://schemas.microsoft.com/office/powerpoint/2010/main" val="14385201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Rodapé 8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Instalações hidráulicas e o projeto de arquitetura - 2ª Edição - Roberto de Carvalho Júnior</a:t>
            </a:r>
          </a:p>
        </p:txBody>
      </p:sp>
    </p:spTree>
    <p:extLst>
      <p:ext uri="{BB962C8B-B14F-4D97-AF65-F5344CB8AC3E}">
        <p14:creationId xmlns:p14="http://schemas.microsoft.com/office/powerpoint/2010/main" val="23083055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Rodapé 8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Instalações hidráulicas e o projeto de arquitetura - 2ª Edição - Roberto de Carvalho Júnior</a:t>
            </a:r>
          </a:p>
        </p:txBody>
      </p:sp>
    </p:spTree>
    <p:extLst>
      <p:ext uri="{BB962C8B-B14F-4D97-AF65-F5344CB8AC3E}">
        <p14:creationId xmlns:p14="http://schemas.microsoft.com/office/powerpoint/2010/main" val="19724342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Rodapé 8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Instalações hidráulicas e o projeto de arquitetura - 2ª Edição - Roberto de Carvalho Júnior</a:t>
            </a:r>
          </a:p>
        </p:txBody>
      </p:sp>
    </p:spTree>
    <p:extLst>
      <p:ext uri="{BB962C8B-B14F-4D97-AF65-F5344CB8AC3E}">
        <p14:creationId xmlns:p14="http://schemas.microsoft.com/office/powerpoint/2010/main" val="22647632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Rodapé 8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Instalações hidráulicas e o projeto de arquitetura - 2ª Edição - Roberto de Carvalho Júnior</a:t>
            </a:r>
          </a:p>
        </p:txBody>
      </p:sp>
    </p:spTree>
    <p:extLst>
      <p:ext uri="{BB962C8B-B14F-4D97-AF65-F5344CB8AC3E}">
        <p14:creationId xmlns:p14="http://schemas.microsoft.com/office/powerpoint/2010/main" val="11418634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Rodapé 8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Instalações hidráulicas e o projeto de arquitetura - 2ª Edição - Roberto de Carvalho Júnior</a:t>
            </a:r>
          </a:p>
        </p:txBody>
      </p:sp>
    </p:spTree>
    <p:extLst>
      <p:ext uri="{BB962C8B-B14F-4D97-AF65-F5344CB8AC3E}">
        <p14:creationId xmlns:p14="http://schemas.microsoft.com/office/powerpoint/2010/main" val="37357062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Rodapé 8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Instalações hidráulicas e o projeto de arquitetura - 2ª Edição - Roberto de Carvalho Júnior</a:t>
            </a:r>
          </a:p>
        </p:txBody>
      </p:sp>
    </p:spTree>
    <p:extLst>
      <p:ext uri="{BB962C8B-B14F-4D97-AF65-F5344CB8AC3E}">
        <p14:creationId xmlns:p14="http://schemas.microsoft.com/office/powerpoint/2010/main" val="34138400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Rodapé 8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Instalações hidráulicas e o projeto de arquitetura - 2ª Edição - Roberto de Carvalho Júnior</a:t>
            </a:r>
          </a:p>
        </p:txBody>
      </p:sp>
    </p:spTree>
    <p:extLst>
      <p:ext uri="{BB962C8B-B14F-4D97-AF65-F5344CB8AC3E}">
        <p14:creationId xmlns:p14="http://schemas.microsoft.com/office/powerpoint/2010/main" val="21683493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Rodapé 8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Instalações hidráulicas e o projeto de arquitetura - 2ª Edição - Roberto de Carvalho Júnior</a:t>
            </a:r>
          </a:p>
        </p:txBody>
      </p:sp>
    </p:spTree>
    <p:extLst>
      <p:ext uri="{BB962C8B-B14F-4D97-AF65-F5344CB8AC3E}">
        <p14:creationId xmlns:p14="http://schemas.microsoft.com/office/powerpoint/2010/main" val="24756783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Rodapé 8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t-BR"/>
              <a:t>Instalações hidráulicas e o projeto de arquitetura - 2ª Edição - Roberto de Carvalho Júnior</a:t>
            </a:r>
          </a:p>
        </p:txBody>
      </p:sp>
    </p:spTree>
    <p:extLst>
      <p:ext uri="{BB962C8B-B14F-4D97-AF65-F5344CB8AC3E}">
        <p14:creationId xmlns:p14="http://schemas.microsoft.com/office/powerpoint/2010/main" val="22802809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Espaço Reservado para Rodapé 8"/>
          <p:cNvSpPr>
            <a:spLocks noGrp="1"/>
          </p:cNvSpPr>
          <p:nvPr>
            <p:ph type="ftr" sz="quarter" idx="3"/>
          </p:nvPr>
        </p:nvSpPr>
        <p:spPr>
          <a:xfrm>
            <a:off x="0" y="6356350"/>
            <a:ext cx="914400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pt-BR"/>
              <a:t>Instalações hidráulicas e o projeto de arquitetura - 2ª Edição - Roberto de Carvalho Júnior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apoio@blucher.com.br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128.xml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12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130.xml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131.xml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132.xml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133.xml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34.xml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135.xml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136.xml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137.xml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138.xml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13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140.xml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141.xml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notesSlide" Target="../notesSlides/notesSlide142.xml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notesSlide" Target="../notesSlides/notesSlide143.xml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notesSlide" Target="../notesSlides/notesSlide144.xml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notesSlide" Target="../notesSlides/notesSlide145.xml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46.xml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notesSlide" Target="../notesSlides/notesSlide147.xml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notesSlide" Target="../notesSlides/notesSlide148.xml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notesSlide" Target="../notesSlides/notesSlide14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notesSlide" Target="../notesSlides/notesSlide150.xml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notesSlide" Target="../notesSlides/notesSlide151.xml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notesSlide" Target="../notesSlides/notesSlide152.xml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notesSlide" Target="../notesSlides/notesSlide153.xml"/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notesSlide" Target="../notesSlides/notesSlide154.xml"/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notesSlide" Target="../notesSlides/notesSlide155.xml"/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notesSlide" Target="../notesSlides/notesSlide156.xml"/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notesSlide" Target="../notesSlides/notesSlide157.xml"/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notesSlide" Target="../notesSlides/notesSlide158.xml"/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notesSlide" Target="../notesSlides/notesSlide159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notesSlide" Target="../notesSlides/notesSlide160.xml"/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notesSlide" Target="../notesSlides/notesSlide161.xml"/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notesSlide" Target="../notesSlides/notesSlide162.xml"/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notesSlide" Target="../notesSlides/notesSlide163.xml"/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notesSlide" Target="../notesSlides/notesSlide164.xml"/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notesSlide" Target="../notesSlides/notesSlide165.xml"/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notesSlide" Target="../notesSlides/notesSlide166.xml"/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notesSlide" Target="../notesSlides/notesSlide167.xml"/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notesSlide" Target="../notesSlides/notesSlide168.xml"/><Relationship Id="rId1" Type="http://schemas.openxmlformats.org/officeDocument/2006/relationships/slideLayout" Target="../slideLayouts/slideLayout2.xml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notesSlide" Target="../notesSlides/notesSlide169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notesSlide" Target="../notesSlides/notesSlide170.xml"/><Relationship Id="rId1" Type="http://schemas.openxmlformats.org/officeDocument/2006/relationships/slideLayout" Target="../slideLayouts/slideLayout2.xml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notesSlide" Target="../notesSlides/notesSlide171.xml"/><Relationship Id="rId1" Type="http://schemas.openxmlformats.org/officeDocument/2006/relationships/slideLayout" Target="../slideLayouts/slideLayout2.xml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72.xml"/><Relationship Id="rId1" Type="http://schemas.openxmlformats.org/officeDocument/2006/relationships/slideLayout" Target="../slideLayouts/slideLayout2.xml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notesSlide" Target="../notesSlides/notesSlide173.xml"/><Relationship Id="rId1" Type="http://schemas.openxmlformats.org/officeDocument/2006/relationships/slideLayout" Target="../slideLayouts/slideLayout2.xml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notesSlide" Target="../notesSlides/notesSlide174.xml"/><Relationship Id="rId1" Type="http://schemas.openxmlformats.org/officeDocument/2006/relationships/slideLayout" Target="../slideLayouts/slideLayout2.xml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notesSlide" Target="../notesSlides/notesSlide175.xml"/><Relationship Id="rId1" Type="http://schemas.openxmlformats.org/officeDocument/2006/relationships/slideLayout" Target="../slideLayouts/slideLayout2.xml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notesSlide" Target="../notesSlides/notesSlide176.xml"/><Relationship Id="rId1" Type="http://schemas.openxmlformats.org/officeDocument/2006/relationships/slideLayout" Target="../slideLayouts/slideLayout2.xml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notesSlide" Target="../notesSlides/notesSlide177.xml"/><Relationship Id="rId1" Type="http://schemas.openxmlformats.org/officeDocument/2006/relationships/slideLayout" Target="../slideLayouts/slideLayout2.xml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notesSlide" Target="../notesSlides/notesSlide178.xml"/><Relationship Id="rId1" Type="http://schemas.openxmlformats.org/officeDocument/2006/relationships/slideLayout" Target="../slideLayouts/slideLayout2.xml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notesSlide" Target="../notesSlides/notesSlide179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notesSlide" Target="../notesSlides/notesSlide180.xml"/><Relationship Id="rId1" Type="http://schemas.openxmlformats.org/officeDocument/2006/relationships/slideLayout" Target="../slideLayouts/slideLayout2.xml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notesSlide" Target="../notesSlides/notesSlide181.xml"/><Relationship Id="rId1" Type="http://schemas.openxmlformats.org/officeDocument/2006/relationships/slideLayout" Target="../slideLayouts/slideLayout2.xml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notesSlide" Target="../notesSlides/notesSlide182.xml"/><Relationship Id="rId1" Type="http://schemas.openxmlformats.org/officeDocument/2006/relationships/slideLayout" Target="../slideLayouts/slideLayout2.xml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notesSlide" Target="../notesSlides/notesSlide183.xml"/><Relationship Id="rId1" Type="http://schemas.openxmlformats.org/officeDocument/2006/relationships/slideLayout" Target="../slideLayouts/slideLayout2.xml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84.xml"/><Relationship Id="rId1" Type="http://schemas.openxmlformats.org/officeDocument/2006/relationships/slideLayout" Target="../slideLayouts/slideLayout2.xml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notesSlide" Target="../notesSlides/notesSlide185.xml"/><Relationship Id="rId1" Type="http://schemas.openxmlformats.org/officeDocument/2006/relationships/slideLayout" Target="../slideLayouts/slideLayout2.xml"/></Relationships>
</file>

<file path=ppt/slides/_rels/slide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notesSlide" Target="../notesSlides/notesSlide186.xml"/><Relationship Id="rId1" Type="http://schemas.openxmlformats.org/officeDocument/2006/relationships/slideLayout" Target="../slideLayouts/slideLayout2.xml"/></Relationships>
</file>

<file path=ppt/slides/_rels/slide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2" Type="http://schemas.openxmlformats.org/officeDocument/2006/relationships/notesSlide" Target="../notesSlides/notesSlide187.xml"/><Relationship Id="rId1" Type="http://schemas.openxmlformats.org/officeDocument/2006/relationships/slideLayout" Target="../slideLayouts/slideLayout2.xml"/></Relationships>
</file>

<file path=ppt/slides/_rels/slide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2" Type="http://schemas.openxmlformats.org/officeDocument/2006/relationships/notesSlide" Target="../notesSlides/notesSlide188.xml"/><Relationship Id="rId1" Type="http://schemas.openxmlformats.org/officeDocument/2006/relationships/slideLayout" Target="../slideLayouts/slideLayout2.xml"/></Relationships>
</file>

<file path=ppt/slides/_rels/slide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notesSlide" Target="../notesSlides/notesSlide189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2" Type="http://schemas.openxmlformats.org/officeDocument/2006/relationships/notesSlide" Target="../notesSlides/notesSlide190.xml"/><Relationship Id="rId1" Type="http://schemas.openxmlformats.org/officeDocument/2006/relationships/slideLayout" Target="../slideLayouts/slideLayout2.xml"/></Relationships>
</file>

<file path=ppt/slides/_rels/slide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png"/><Relationship Id="rId2" Type="http://schemas.openxmlformats.org/officeDocument/2006/relationships/notesSlide" Target="../notesSlides/notesSlide191.xml"/><Relationship Id="rId1" Type="http://schemas.openxmlformats.org/officeDocument/2006/relationships/slideLayout" Target="../slideLayouts/slideLayout2.xml"/></Relationships>
</file>

<file path=ppt/slides/_rels/slide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92.xml"/><Relationship Id="rId1" Type="http://schemas.openxmlformats.org/officeDocument/2006/relationships/slideLayout" Target="../slideLayouts/slideLayout2.xml"/></Relationships>
</file>

<file path=ppt/slides/_rels/slide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notesSlide" Target="../notesSlides/notesSlide193.xml"/><Relationship Id="rId1" Type="http://schemas.openxmlformats.org/officeDocument/2006/relationships/slideLayout" Target="../slideLayouts/slideLayout2.xml"/></Relationships>
</file>

<file path=ppt/slides/_rels/slide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png"/><Relationship Id="rId2" Type="http://schemas.openxmlformats.org/officeDocument/2006/relationships/notesSlide" Target="../notesSlides/notesSlide194.xml"/><Relationship Id="rId1" Type="http://schemas.openxmlformats.org/officeDocument/2006/relationships/slideLayout" Target="../slideLayouts/slideLayout2.xml"/></Relationships>
</file>

<file path=ppt/slides/_rels/slide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notesSlide" Target="../notesSlides/notesSlide195.xml"/><Relationship Id="rId1" Type="http://schemas.openxmlformats.org/officeDocument/2006/relationships/slideLayout" Target="../slideLayouts/slideLayout2.xml"/></Relationships>
</file>

<file path=ppt/slides/_rels/slide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png"/><Relationship Id="rId2" Type="http://schemas.openxmlformats.org/officeDocument/2006/relationships/notesSlide" Target="../notesSlides/notesSlide196.xml"/><Relationship Id="rId1" Type="http://schemas.openxmlformats.org/officeDocument/2006/relationships/slideLayout" Target="../slideLayouts/slideLayout2.xml"/></Relationships>
</file>

<file path=ppt/slides/_rels/slide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png"/><Relationship Id="rId2" Type="http://schemas.openxmlformats.org/officeDocument/2006/relationships/notesSlide" Target="../notesSlides/notesSlide197.xml"/><Relationship Id="rId1" Type="http://schemas.openxmlformats.org/officeDocument/2006/relationships/slideLayout" Target="../slideLayouts/slideLayout2.xml"/></Relationships>
</file>

<file path=ppt/slides/_rels/slide1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2" Type="http://schemas.openxmlformats.org/officeDocument/2006/relationships/notesSlide" Target="../notesSlides/notesSlide198.xml"/><Relationship Id="rId1" Type="http://schemas.openxmlformats.org/officeDocument/2006/relationships/slideLayout" Target="../slideLayouts/slideLayout2.xml"/></Relationships>
</file>

<file path=ppt/slides/_rels/slide1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2" Type="http://schemas.openxmlformats.org/officeDocument/2006/relationships/notesSlide" Target="../notesSlides/notesSlide19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2" Type="http://schemas.openxmlformats.org/officeDocument/2006/relationships/notesSlide" Target="../notesSlides/notesSlide200.xml"/><Relationship Id="rId1" Type="http://schemas.openxmlformats.org/officeDocument/2006/relationships/slideLayout" Target="../slideLayouts/slideLayout2.xml"/></Relationships>
</file>

<file path=ppt/slides/_rels/slide2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png"/><Relationship Id="rId2" Type="http://schemas.openxmlformats.org/officeDocument/2006/relationships/notesSlide" Target="../notesSlides/notesSlide201.xml"/><Relationship Id="rId1" Type="http://schemas.openxmlformats.org/officeDocument/2006/relationships/slideLayout" Target="../slideLayouts/slideLayout2.xml"/></Relationships>
</file>

<file path=ppt/slides/_rels/slide2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png"/><Relationship Id="rId2" Type="http://schemas.openxmlformats.org/officeDocument/2006/relationships/notesSlide" Target="../notesSlides/notesSlide202.xml"/><Relationship Id="rId1" Type="http://schemas.openxmlformats.org/officeDocument/2006/relationships/slideLayout" Target="../slideLayouts/slideLayout2.xml"/></Relationships>
</file>

<file path=ppt/slides/_rels/slide2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notesSlide" Target="../notesSlides/notesSlide203.xml"/><Relationship Id="rId1" Type="http://schemas.openxmlformats.org/officeDocument/2006/relationships/slideLayout" Target="../slideLayouts/slideLayout2.xml"/></Relationships>
</file>

<file path=ppt/slides/_rels/slide2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04.xml"/><Relationship Id="rId1" Type="http://schemas.openxmlformats.org/officeDocument/2006/relationships/slideLayout" Target="../slideLayouts/slideLayout2.xml"/></Relationships>
</file>

<file path=ppt/slides/_rels/slide2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png"/><Relationship Id="rId2" Type="http://schemas.openxmlformats.org/officeDocument/2006/relationships/notesSlide" Target="../notesSlides/notesSlide205.xml"/><Relationship Id="rId1" Type="http://schemas.openxmlformats.org/officeDocument/2006/relationships/slideLayout" Target="../slideLayouts/slideLayout2.xml"/></Relationships>
</file>

<file path=ppt/slides/_rels/slide2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png"/><Relationship Id="rId2" Type="http://schemas.openxmlformats.org/officeDocument/2006/relationships/notesSlide" Target="../notesSlides/notesSlide206.xml"/><Relationship Id="rId1" Type="http://schemas.openxmlformats.org/officeDocument/2006/relationships/slideLayout" Target="../slideLayouts/slideLayout2.xml"/></Relationships>
</file>

<file path=ppt/slides/_rels/slide2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png"/><Relationship Id="rId2" Type="http://schemas.openxmlformats.org/officeDocument/2006/relationships/notesSlide" Target="../notesSlides/notesSlide207.xml"/><Relationship Id="rId1" Type="http://schemas.openxmlformats.org/officeDocument/2006/relationships/slideLayout" Target="../slideLayouts/slideLayout2.xml"/></Relationships>
</file>

<file path=ppt/slides/_rels/slide2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png"/><Relationship Id="rId2" Type="http://schemas.openxmlformats.org/officeDocument/2006/relationships/notesSlide" Target="../notesSlides/notesSlide208.xml"/><Relationship Id="rId1" Type="http://schemas.openxmlformats.org/officeDocument/2006/relationships/slideLayout" Target="../slideLayouts/slideLayout2.xml"/></Relationships>
</file>

<file path=ppt/slides/_rels/slide2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png"/><Relationship Id="rId2" Type="http://schemas.openxmlformats.org/officeDocument/2006/relationships/notesSlide" Target="../notesSlides/notesSlide20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10.xml"/><Relationship Id="rId1" Type="http://schemas.openxmlformats.org/officeDocument/2006/relationships/slideLayout" Target="../slideLayouts/slideLayout2.xml"/></Relationships>
</file>

<file path=ppt/slides/_rels/slide2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png"/><Relationship Id="rId2" Type="http://schemas.openxmlformats.org/officeDocument/2006/relationships/notesSlide" Target="../notesSlides/notesSlide211.xml"/><Relationship Id="rId1" Type="http://schemas.openxmlformats.org/officeDocument/2006/relationships/slideLayout" Target="../slideLayouts/slideLayout2.xml"/></Relationships>
</file>

<file path=ppt/slides/_rels/slide2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12.xml"/><Relationship Id="rId1" Type="http://schemas.openxmlformats.org/officeDocument/2006/relationships/slideLayout" Target="../slideLayouts/slideLayout2.xml"/></Relationships>
</file>

<file path=ppt/slides/_rels/slide2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13.xml"/><Relationship Id="rId1" Type="http://schemas.openxmlformats.org/officeDocument/2006/relationships/slideLayout" Target="../slideLayouts/slideLayout2.xml"/></Relationships>
</file>

<file path=ppt/slides/_rels/slide2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png"/><Relationship Id="rId2" Type="http://schemas.openxmlformats.org/officeDocument/2006/relationships/notesSlide" Target="../notesSlides/notesSlide214.xml"/><Relationship Id="rId1" Type="http://schemas.openxmlformats.org/officeDocument/2006/relationships/slideLayout" Target="../slideLayouts/slideLayout2.xml"/></Relationships>
</file>

<file path=ppt/slides/_rels/slide2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png"/><Relationship Id="rId2" Type="http://schemas.openxmlformats.org/officeDocument/2006/relationships/notesSlide" Target="../notesSlides/notesSlide215.xml"/><Relationship Id="rId1" Type="http://schemas.openxmlformats.org/officeDocument/2006/relationships/slideLayout" Target="../slideLayouts/slideLayout2.xml"/></Relationships>
</file>

<file path=ppt/slides/_rels/slide2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png"/><Relationship Id="rId2" Type="http://schemas.openxmlformats.org/officeDocument/2006/relationships/notesSlide" Target="../notesSlides/notesSlide216.xml"/><Relationship Id="rId1" Type="http://schemas.openxmlformats.org/officeDocument/2006/relationships/slideLayout" Target="../slideLayouts/slideLayout2.xml"/></Relationships>
</file>

<file path=ppt/slides/_rels/slide2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notesSlide" Target="../notesSlides/notesSlide217.xml"/><Relationship Id="rId1" Type="http://schemas.openxmlformats.org/officeDocument/2006/relationships/slideLayout" Target="../slideLayouts/slideLayout2.xml"/></Relationships>
</file>

<file path=ppt/slides/_rels/slide2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png"/><Relationship Id="rId2" Type="http://schemas.openxmlformats.org/officeDocument/2006/relationships/notesSlide" Target="../notesSlides/notesSlide218.xml"/><Relationship Id="rId1" Type="http://schemas.openxmlformats.org/officeDocument/2006/relationships/slideLayout" Target="../slideLayouts/slideLayout2.xml"/></Relationships>
</file>

<file path=ppt/slides/_rels/slide2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png"/><Relationship Id="rId2" Type="http://schemas.openxmlformats.org/officeDocument/2006/relationships/notesSlide" Target="../notesSlides/notesSlide2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png"/><Relationship Id="rId2" Type="http://schemas.openxmlformats.org/officeDocument/2006/relationships/notesSlide" Target="../notesSlides/notesSlide220.xml"/><Relationship Id="rId1" Type="http://schemas.openxmlformats.org/officeDocument/2006/relationships/slideLayout" Target="../slideLayouts/slideLayout2.xml"/></Relationships>
</file>

<file path=ppt/slides/_rels/slide2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png"/><Relationship Id="rId2" Type="http://schemas.openxmlformats.org/officeDocument/2006/relationships/notesSlide" Target="../notesSlides/notesSlide221.xml"/><Relationship Id="rId1" Type="http://schemas.openxmlformats.org/officeDocument/2006/relationships/slideLayout" Target="../slideLayouts/slideLayout2.xml"/></Relationships>
</file>

<file path=ppt/slides/_rels/slide2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png"/><Relationship Id="rId2" Type="http://schemas.openxmlformats.org/officeDocument/2006/relationships/notesSlide" Target="../notesSlides/notesSlide222.xml"/><Relationship Id="rId1" Type="http://schemas.openxmlformats.org/officeDocument/2006/relationships/slideLayout" Target="../slideLayouts/slideLayout2.xml"/></Relationships>
</file>

<file path=ppt/slides/_rels/slide2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png"/><Relationship Id="rId2" Type="http://schemas.openxmlformats.org/officeDocument/2006/relationships/notesSlide" Target="../notesSlides/notesSlide223.xml"/><Relationship Id="rId1" Type="http://schemas.openxmlformats.org/officeDocument/2006/relationships/slideLayout" Target="../slideLayouts/slideLayout2.xml"/></Relationships>
</file>

<file path=ppt/slides/_rels/slide2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png"/><Relationship Id="rId2" Type="http://schemas.openxmlformats.org/officeDocument/2006/relationships/notesSlide" Target="../notesSlides/notesSlide224.xml"/><Relationship Id="rId1" Type="http://schemas.openxmlformats.org/officeDocument/2006/relationships/slideLayout" Target="../slideLayouts/slideLayout2.xml"/></Relationships>
</file>

<file path=ppt/slides/_rels/slide2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png"/><Relationship Id="rId2" Type="http://schemas.openxmlformats.org/officeDocument/2006/relationships/notesSlide" Target="../notesSlides/notesSlide225.xml"/><Relationship Id="rId1" Type="http://schemas.openxmlformats.org/officeDocument/2006/relationships/slideLayout" Target="../slideLayouts/slideLayout2.xml"/></Relationships>
</file>

<file path=ppt/slides/_rels/slide2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png"/><Relationship Id="rId2" Type="http://schemas.openxmlformats.org/officeDocument/2006/relationships/notesSlide" Target="../notesSlides/notesSlide226.xml"/><Relationship Id="rId1" Type="http://schemas.openxmlformats.org/officeDocument/2006/relationships/slideLayout" Target="../slideLayouts/slideLayout2.xml"/></Relationships>
</file>

<file path=ppt/slides/_rels/slide2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2" Type="http://schemas.openxmlformats.org/officeDocument/2006/relationships/notesSlide" Target="../notesSlides/notesSlide227.xml"/><Relationship Id="rId1" Type="http://schemas.openxmlformats.org/officeDocument/2006/relationships/slideLayout" Target="../slideLayouts/slideLayout2.xml"/></Relationships>
</file>

<file path=ppt/slides/_rels/slide2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png"/><Relationship Id="rId2" Type="http://schemas.openxmlformats.org/officeDocument/2006/relationships/notesSlide" Target="../notesSlides/notesSlide228.xml"/><Relationship Id="rId1" Type="http://schemas.openxmlformats.org/officeDocument/2006/relationships/slideLayout" Target="../slideLayouts/slideLayout2.xml"/></Relationships>
</file>

<file path=ppt/slides/_rels/slide2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png"/><Relationship Id="rId2" Type="http://schemas.openxmlformats.org/officeDocument/2006/relationships/notesSlide" Target="../notesSlides/notesSlide22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30.xml"/><Relationship Id="rId1" Type="http://schemas.openxmlformats.org/officeDocument/2006/relationships/slideLayout" Target="../slideLayouts/slideLayout2.xml"/></Relationships>
</file>

<file path=ppt/slides/_rels/slide2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png"/><Relationship Id="rId2" Type="http://schemas.openxmlformats.org/officeDocument/2006/relationships/notesSlide" Target="../notesSlides/notesSlide231.xml"/><Relationship Id="rId1" Type="http://schemas.openxmlformats.org/officeDocument/2006/relationships/slideLayout" Target="../slideLayouts/slideLayout2.xml"/></Relationships>
</file>

<file path=ppt/slides/_rels/slide2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png"/><Relationship Id="rId2" Type="http://schemas.openxmlformats.org/officeDocument/2006/relationships/notesSlide" Target="../notesSlides/notesSlide232.xml"/><Relationship Id="rId1" Type="http://schemas.openxmlformats.org/officeDocument/2006/relationships/slideLayout" Target="../slideLayouts/slideLayout2.xml"/></Relationships>
</file>

<file path=ppt/slides/_rels/slide2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png"/><Relationship Id="rId2" Type="http://schemas.openxmlformats.org/officeDocument/2006/relationships/notesSlide" Target="../notesSlides/notesSlide233.xml"/><Relationship Id="rId1" Type="http://schemas.openxmlformats.org/officeDocument/2006/relationships/slideLayout" Target="../slideLayouts/slideLayout2.xml"/></Relationships>
</file>

<file path=ppt/slides/_rels/slide2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png"/><Relationship Id="rId2" Type="http://schemas.openxmlformats.org/officeDocument/2006/relationships/notesSlide" Target="../notesSlides/notesSlide234.xml"/><Relationship Id="rId1" Type="http://schemas.openxmlformats.org/officeDocument/2006/relationships/slideLayout" Target="../slideLayouts/slideLayout2.xml"/></Relationships>
</file>

<file path=ppt/slides/_rels/slide2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png"/><Relationship Id="rId2" Type="http://schemas.openxmlformats.org/officeDocument/2006/relationships/notesSlide" Target="../notesSlides/notesSlide235.xml"/><Relationship Id="rId1" Type="http://schemas.openxmlformats.org/officeDocument/2006/relationships/slideLayout" Target="../slideLayouts/slideLayout2.xml"/></Relationships>
</file>

<file path=ppt/slides/_rels/slide2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png"/><Relationship Id="rId2" Type="http://schemas.openxmlformats.org/officeDocument/2006/relationships/notesSlide" Target="../notesSlides/notesSlide236.xml"/><Relationship Id="rId1" Type="http://schemas.openxmlformats.org/officeDocument/2006/relationships/slideLayout" Target="../slideLayouts/slideLayout2.xml"/></Relationships>
</file>

<file path=ppt/slides/_rels/slide2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png"/><Relationship Id="rId2" Type="http://schemas.openxmlformats.org/officeDocument/2006/relationships/notesSlide" Target="../notesSlides/notesSlide237.xml"/><Relationship Id="rId1" Type="http://schemas.openxmlformats.org/officeDocument/2006/relationships/slideLayout" Target="../slideLayouts/slideLayout2.xml"/></Relationships>
</file>

<file path=ppt/slides/_rels/slide2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png"/><Relationship Id="rId2" Type="http://schemas.openxmlformats.org/officeDocument/2006/relationships/notesSlide" Target="../notesSlides/notesSlide238.xml"/><Relationship Id="rId1" Type="http://schemas.openxmlformats.org/officeDocument/2006/relationships/slideLayout" Target="../slideLayouts/slideLayout2.xml"/></Relationships>
</file>

<file path=ppt/slides/_rels/slide2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png"/><Relationship Id="rId2" Type="http://schemas.openxmlformats.org/officeDocument/2006/relationships/notesSlide" Target="../notesSlides/notesSlide23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2.png"/><Relationship Id="rId2" Type="http://schemas.openxmlformats.org/officeDocument/2006/relationships/notesSlide" Target="../notesSlides/notesSlide240.xml"/><Relationship Id="rId1" Type="http://schemas.openxmlformats.org/officeDocument/2006/relationships/slideLayout" Target="../slideLayouts/slideLayout2.xml"/></Relationships>
</file>

<file path=ppt/slides/_rels/slide2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3.png"/><Relationship Id="rId2" Type="http://schemas.openxmlformats.org/officeDocument/2006/relationships/notesSlide" Target="../notesSlides/notesSlide241.xml"/><Relationship Id="rId1" Type="http://schemas.openxmlformats.org/officeDocument/2006/relationships/slideLayout" Target="../slideLayouts/slideLayout2.xml"/></Relationships>
</file>

<file path=ppt/slides/_rels/slide2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42.xml"/><Relationship Id="rId1" Type="http://schemas.openxmlformats.org/officeDocument/2006/relationships/slideLayout" Target="../slideLayouts/slideLayout2.xml"/></Relationships>
</file>

<file path=ppt/slides/_rels/slide2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4.png"/><Relationship Id="rId2" Type="http://schemas.openxmlformats.org/officeDocument/2006/relationships/notesSlide" Target="../notesSlides/notesSlide243.xml"/><Relationship Id="rId1" Type="http://schemas.openxmlformats.org/officeDocument/2006/relationships/slideLayout" Target="../slideLayouts/slideLayout2.xml"/></Relationships>
</file>

<file path=ppt/slides/_rels/slide2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5.png"/><Relationship Id="rId2" Type="http://schemas.openxmlformats.org/officeDocument/2006/relationships/notesSlide" Target="../notesSlides/notesSlide244.xml"/><Relationship Id="rId1" Type="http://schemas.openxmlformats.org/officeDocument/2006/relationships/slideLayout" Target="../slideLayouts/slideLayout2.xml"/></Relationships>
</file>

<file path=ppt/slides/_rels/slide2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6.png"/><Relationship Id="rId2" Type="http://schemas.openxmlformats.org/officeDocument/2006/relationships/notesSlide" Target="../notesSlides/notesSlide245.xml"/><Relationship Id="rId1" Type="http://schemas.openxmlformats.org/officeDocument/2006/relationships/slideLayout" Target="../slideLayouts/slideLayout2.xml"/></Relationships>
</file>

<file path=ppt/slides/_rels/slide2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7.png"/><Relationship Id="rId2" Type="http://schemas.openxmlformats.org/officeDocument/2006/relationships/notesSlide" Target="../notesSlides/notesSlide246.xml"/><Relationship Id="rId1" Type="http://schemas.openxmlformats.org/officeDocument/2006/relationships/slideLayout" Target="../slideLayouts/slideLayout2.xml"/></Relationships>
</file>

<file path=ppt/slides/_rels/slide2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47.xml"/><Relationship Id="rId1" Type="http://schemas.openxmlformats.org/officeDocument/2006/relationships/slideLayout" Target="../slideLayouts/slideLayout2.xml"/></Relationships>
</file>

<file path=ppt/slides/_rels/slide2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8.png"/><Relationship Id="rId2" Type="http://schemas.openxmlformats.org/officeDocument/2006/relationships/notesSlide" Target="../notesSlides/notesSlide248.xml"/><Relationship Id="rId1" Type="http://schemas.openxmlformats.org/officeDocument/2006/relationships/slideLayout" Target="../slideLayouts/slideLayout2.xml"/></Relationships>
</file>

<file path=ppt/slides/_rels/slide2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9.png"/><Relationship Id="rId2" Type="http://schemas.openxmlformats.org/officeDocument/2006/relationships/notesSlide" Target="../notesSlides/notesSlide249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2" Type="http://schemas.openxmlformats.org/officeDocument/2006/relationships/notesSlide" Target="../notesSlides/notesSlide250.xml"/><Relationship Id="rId1" Type="http://schemas.openxmlformats.org/officeDocument/2006/relationships/slideLayout" Target="../slideLayouts/slideLayout2.xml"/></Relationships>
</file>

<file path=ppt/slides/_rels/slide2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1.png"/><Relationship Id="rId2" Type="http://schemas.openxmlformats.org/officeDocument/2006/relationships/notesSlide" Target="../notesSlides/notesSlide251.xml"/><Relationship Id="rId1" Type="http://schemas.openxmlformats.org/officeDocument/2006/relationships/slideLayout" Target="../slideLayouts/slideLayout2.xml"/></Relationships>
</file>

<file path=ppt/slides/_rels/slide2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2.png"/><Relationship Id="rId2" Type="http://schemas.openxmlformats.org/officeDocument/2006/relationships/notesSlide" Target="../notesSlides/notesSlide252.xml"/><Relationship Id="rId1" Type="http://schemas.openxmlformats.org/officeDocument/2006/relationships/slideLayout" Target="../slideLayouts/slideLayout2.xml"/></Relationships>
</file>

<file path=ppt/slides/_rels/slide2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3.png"/><Relationship Id="rId2" Type="http://schemas.openxmlformats.org/officeDocument/2006/relationships/notesSlide" Target="../notesSlides/notesSlide253.xml"/><Relationship Id="rId1" Type="http://schemas.openxmlformats.org/officeDocument/2006/relationships/slideLayout" Target="../slideLayouts/slideLayout2.xml"/></Relationships>
</file>

<file path=ppt/slides/_rels/slide2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4.png"/><Relationship Id="rId2" Type="http://schemas.openxmlformats.org/officeDocument/2006/relationships/notesSlide" Target="../notesSlides/notesSlide254.xml"/><Relationship Id="rId1" Type="http://schemas.openxmlformats.org/officeDocument/2006/relationships/slideLayout" Target="../slideLayouts/slideLayout2.xml"/></Relationships>
</file>

<file path=ppt/slides/_rels/slide2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5.png"/><Relationship Id="rId2" Type="http://schemas.openxmlformats.org/officeDocument/2006/relationships/notesSlide" Target="../notesSlides/notesSlide255.xml"/><Relationship Id="rId1" Type="http://schemas.openxmlformats.org/officeDocument/2006/relationships/slideLayout" Target="../slideLayouts/slideLayout2.xml"/></Relationships>
</file>

<file path=ppt/slides/_rels/slide2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6.png"/><Relationship Id="rId2" Type="http://schemas.openxmlformats.org/officeDocument/2006/relationships/notesSlide" Target="../notesSlides/notesSlide256.xml"/><Relationship Id="rId1" Type="http://schemas.openxmlformats.org/officeDocument/2006/relationships/slideLayout" Target="../slideLayouts/slideLayout2.xml"/></Relationships>
</file>

<file path=ppt/slides/_rels/slide2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7.png"/><Relationship Id="rId2" Type="http://schemas.openxmlformats.org/officeDocument/2006/relationships/notesSlide" Target="../notesSlides/notesSlide257.xml"/><Relationship Id="rId1" Type="http://schemas.openxmlformats.org/officeDocument/2006/relationships/slideLayout" Target="../slideLayouts/slideLayout2.xml"/></Relationships>
</file>

<file path=ppt/slides/_rels/slide2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8.png"/><Relationship Id="rId2" Type="http://schemas.openxmlformats.org/officeDocument/2006/relationships/notesSlide" Target="../notesSlides/notesSlide258.xml"/><Relationship Id="rId1" Type="http://schemas.openxmlformats.org/officeDocument/2006/relationships/slideLayout" Target="../slideLayouts/slideLayout2.xml"/></Relationships>
</file>

<file path=ppt/slides/_rels/slide2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9.png"/><Relationship Id="rId2" Type="http://schemas.openxmlformats.org/officeDocument/2006/relationships/notesSlide" Target="../notesSlides/notesSlide259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png"/><Relationship Id="rId2" Type="http://schemas.openxmlformats.org/officeDocument/2006/relationships/notesSlide" Target="../notesSlides/notesSlide260.xml"/><Relationship Id="rId1" Type="http://schemas.openxmlformats.org/officeDocument/2006/relationships/slideLayout" Target="../slideLayouts/slideLayout2.xml"/></Relationships>
</file>

<file path=ppt/slides/_rels/slide2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1.png"/><Relationship Id="rId2" Type="http://schemas.openxmlformats.org/officeDocument/2006/relationships/notesSlide" Target="../notesSlides/notesSlide261.xml"/><Relationship Id="rId1" Type="http://schemas.openxmlformats.org/officeDocument/2006/relationships/slideLayout" Target="../slideLayouts/slideLayout2.xml"/></Relationships>
</file>

<file path=ppt/slides/_rels/slide2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2.png"/><Relationship Id="rId2" Type="http://schemas.openxmlformats.org/officeDocument/2006/relationships/notesSlide" Target="../notesSlides/notesSlide262.xml"/><Relationship Id="rId1" Type="http://schemas.openxmlformats.org/officeDocument/2006/relationships/slideLayout" Target="../slideLayouts/slideLayout2.xml"/></Relationships>
</file>

<file path=ppt/slides/_rels/slide2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3.png"/><Relationship Id="rId2" Type="http://schemas.openxmlformats.org/officeDocument/2006/relationships/notesSlide" Target="../notesSlides/notesSlide263.xml"/><Relationship Id="rId1" Type="http://schemas.openxmlformats.org/officeDocument/2006/relationships/slideLayout" Target="../slideLayouts/slideLayout2.xml"/></Relationships>
</file>

<file path=ppt/slides/_rels/slide2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4.png"/><Relationship Id="rId2" Type="http://schemas.openxmlformats.org/officeDocument/2006/relationships/notesSlide" Target="../notesSlides/notesSlide264.xml"/><Relationship Id="rId1" Type="http://schemas.openxmlformats.org/officeDocument/2006/relationships/slideLayout" Target="../slideLayouts/slideLayout2.xml"/></Relationships>
</file>

<file path=ppt/slides/_rels/slide2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5.png"/><Relationship Id="rId2" Type="http://schemas.openxmlformats.org/officeDocument/2006/relationships/notesSlide" Target="../notesSlides/notesSlide265.xml"/><Relationship Id="rId1" Type="http://schemas.openxmlformats.org/officeDocument/2006/relationships/slideLayout" Target="../slideLayouts/slideLayout2.xml"/></Relationships>
</file>

<file path=ppt/slides/_rels/slide2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6.png"/><Relationship Id="rId2" Type="http://schemas.openxmlformats.org/officeDocument/2006/relationships/notesSlide" Target="../notesSlides/notesSlide266.xml"/><Relationship Id="rId1" Type="http://schemas.openxmlformats.org/officeDocument/2006/relationships/slideLayout" Target="../slideLayouts/slideLayout2.xml"/></Relationships>
</file>

<file path=ppt/slides/_rels/slide2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7.png"/><Relationship Id="rId2" Type="http://schemas.openxmlformats.org/officeDocument/2006/relationships/notesSlide" Target="../notesSlides/notesSlide267.xml"/><Relationship Id="rId1" Type="http://schemas.openxmlformats.org/officeDocument/2006/relationships/slideLayout" Target="../slideLayouts/slideLayout2.xml"/></Relationships>
</file>

<file path=ppt/slides/_rels/slide2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8.png"/><Relationship Id="rId2" Type="http://schemas.openxmlformats.org/officeDocument/2006/relationships/notesSlide" Target="../notesSlides/notesSlide268.xml"/><Relationship Id="rId1" Type="http://schemas.openxmlformats.org/officeDocument/2006/relationships/slideLayout" Target="../slideLayouts/slideLayout2.xml"/></Relationships>
</file>

<file path=ppt/slides/_rels/slide2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9.png"/><Relationship Id="rId2" Type="http://schemas.openxmlformats.org/officeDocument/2006/relationships/notesSlide" Target="../notesSlides/notesSlide269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png"/><Relationship Id="rId2" Type="http://schemas.openxmlformats.org/officeDocument/2006/relationships/notesSlide" Target="../notesSlides/notesSlide270.xml"/><Relationship Id="rId1" Type="http://schemas.openxmlformats.org/officeDocument/2006/relationships/slideLayout" Target="../slideLayouts/slideLayout2.xml"/></Relationships>
</file>

<file path=ppt/slides/_rels/slide2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1.png"/><Relationship Id="rId2" Type="http://schemas.openxmlformats.org/officeDocument/2006/relationships/notesSlide" Target="../notesSlides/notesSlide271.xml"/><Relationship Id="rId1" Type="http://schemas.openxmlformats.org/officeDocument/2006/relationships/slideLayout" Target="../slideLayouts/slideLayout2.xml"/></Relationships>
</file>

<file path=ppt/slides/_rels/slide2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2.png"/><Relationship Id="rId2" Type="http://schemas.openxmlformats.org/officeDocument/2006/relationships/notesSlide" Target="../notesSlides/notesSlide272.xml"/><Relationship Id="rId1" Type="http://schemas.openxmlformats.org/officeDocument/2006/relationships/slideLayout" Target="../slideLayouts/slideLayout2.xml"/></Relationships>
</file>

<file path=ppt/slides/_rels/slide2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3.png"/><Relationship Id="rId2" Type="http://schemas.openxmlformats.org/officeDocument/2006/relationships/notesSlide" Target="../notesSlides/notesSlide273.xml"/><Relationship Id="rId1" Type="http://schemas.openxmlformats.org/officeDocument/2006/relationships/slideLayout" Target="../slideLayouts/slideLayout2.xml"/></Relationships>
</file>

<file path=ppt/slides/_rels/slide2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4.png"/><Relationship Id="rId2" Type="http://schemas.openxmlformats.org/officeDocument/2006/relationships/notesSlide" Target="../notesSlides/notesSlide274.xml"/><Relationship Id="rId1" Type="http://schemas.openxmlformats.org/officeDocument/2006/relationships/slideLayout" Target="../slideLayouts/slideLayout2.xml"/></Relationships>
</file>

<file path=ppt/slides/_rels/slide2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5.png"/><Relationship Id="rId2" Type="http://schemas.openxmlformats.org/officeDocument/2006/relationships/notesSlide" Target="../notesSlides/notesSlide275.xml"/><Relationship Id="rId1" Type="http://schemas.openxmlformats.org/officeDocument/2006/relationships/slideLayout" Target="../slideLayouts/slideLayout2.xml"/></Relationships>
</file>

<file path=ppt/slides/_rels/slide2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6.png"/><Relationship Id="rId2" Type="http://schemas.openxmlformats.org/officeDocument/2006/relationships/notesSlide" Target="../notesSlides/notesSlide276.xml"/><Relationship Id="rId1" Type="http://schemas.openxmlformats.org/officeDocument/2006/relationships/slideLayout" Target="../slideLayouts/slideLayout2.xml"/></Relationships>
</file>

<file path=ppt/slides/_rels/slide2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77.xml"/><Relationship Id="rId1" Type="http://schemas.openxmlformats.org/officeDocument/2006/relationships/slideLayout" Target="../slideLayouts/slideLayout2.xml"/></Relationships>
</file>

<file path=ppt/slides/_rels/slide2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7.png"/><Relationship Id="rId2" Type="http://schemas.openxmlformats.org/officeDocument/2006/relationships/notesSlide" Target="../notesSlides/notesSlide278.xml"/><Relationship Id="rId1" Type="http://schemas.openxmlformats.org/officeDocument/2006/relationships/slideLayout" Target="../slideLayouts/slideLayout2.xml"/></Relationships>
</file>

<file path=ppt/slides/_rels/slide2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8.png"/><Relationship Id="rId2" Type="http://schemas.openxmlformats.org/officeDocument/2006/relationships/notesSlide" Target="../notesSlides/notesSlide279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9.png"/><Relationship Id="rId2" Type="http://schemas.openxmlformats.org/officeDocument/2006/relationships/notesSlide" Target="../notesSlides/notesSlide280.xml"/><Relationship Id="rId1" Type="http://schemas.openxmlformats.org/officeDocument/2006/relationships/slideLayout" Target="../slideLayouts/slideLayout2.xml"/></Relationships>
</file>

<file path=ppt/slides/_rels/slide2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png"/><Relationship Id="rId2" Type="http://schemas.openxmlformats.org/officeDocument/2006/relationships/notesSlide" Target="../notesSlides/notesSlide281.xml"/><Relationship Id="rId1" Type="http://schemas.openxmlformats.org/officeDocument/2006/relationships/slideLayout" Target="../slideLayouts/slideLayout2.xml"/></Relationships>
</file>

<file path=ppt/slides/_rels/slide2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1.png"/><Relationship Id="rId2" Type="http://schemas.openxmlformats.org/officeDocument/2006/relationships/notesSlide" Target="../notesSlides/notesSlide282.xml"/><Relationship Id="rId1" Type="http://schemas.openxmlformats.org/officeDocument/2006/relationships/slideLayout" Target="../slideLayouts/slideLayout2.xml"/></Relationships>
</file>

<file path=ppt/slides/_rels/slide2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83.xml"/><Relationship Id="rId1" Type="http://schemas.openxmlformats.org/officeDocument/2006/relationships/slideLayout" Target="../slideLayouts/slideLayout2.xml"/></Relationships>
</file>

<file path=ppt/slides/_rels/slide2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2.png"/><Relationship Id="rId2" Type="http://schemas.openxmlformats.org/officeDocument/2006/relationships/notesSlide" Target="../notesSlides/notesSlide284.xml"/><Relationship Id="rId1" Type="http://schemas.openxmlformats.org/officeDocument/2006/relationships/slideLayout" Target="../slideLayouts/slideLayout2.xml"/></Relationships>
</file>

<file path=ppt/slides/_rels/slide2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3.png"/><Relationship Id="rId2" Type="http://schemas.openxmlformats.org/officeDocument/2006/relationships/notesSlide" Target="../notesSlides/notesSlide285.xml"/><Relationship Id="rId1" Type="http://schemas.openxmlformats.org/officeDocument/2006/relationships/slideLayout" Target="../slideLayouts/slideLayout2.xml"/></Relationships>
</file>

<file path=ppt/slides/_rels/slide2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4.png"/><Relationship Id="rId2" Type="http://schemas.openxmlformats.org/officeDocument/2006/relationships/notesSlide" Target="../notesSlides/notesSlide286.xml"/><Relationship Id="rId1" Type="http://schemas.openxmlformats.org/officeDocument/2006/relationships/slideLayout" Target="../slideLayouts/slideLayout2.xml"/></Relationships>
</file>

<file path=ppt/slides/_rels/slide2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5.png"/><Relationship Id="rId2" Type="http://schemas.openxmlformats.org/officeDocument/2006/relationships/notesSlide" Target="../notesSlides/notesSlide287.xml"/><Relationship Id="rId1" Type="http://schemas.openxmlformats.org/officeDocument/2006/relationships/slideLayout" Target="../slideLayouts/slideLayout2.xml"/></Relationships>
</file>

<file path=ppt/slides/_rels/slide2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6.png"/><Relationship Id="rId2" Type="http://schemas.openxmlformats.org/officeDocument/2006/relationships/notesSlide" Target="../notesSlides/notesSlide288.xml"/><Relationship Id="rId1" Type="http://schemas.openxmlformats.org/officeDocument/2006/relationships/slideLayout" Target="../slideLayouts/slideLayout2.xml"/></Relationships>
</file>

<file path=ppt/slides/_rels/slide2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89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2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7.png"/><Relationship Id="rId2" Type="http://schemas.openxmlformats.org/officeDocument/2006/relationships/notesSlide" Target="../notesSlides/notesSlide290.xml"/><Relationship Id="rId1" Type="http://schemas.openxmlformats.org/officeDocument/2006/relationships/slideLayout" Target="../slideLayouts/slideLayout2.xml"/></Relationships>
</file>

<file path=ppt/slides/_rels/slide2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8.png"/><Relationship Id="rId2" Type="http://schemas.openxmlformats.org/officeDocument/2006/relationships/notesSlide" Target="../notesSlides/notesSlide291.xml"/><Relationship Id="rId1" Type="http://schemas.openxmlformats.org/officeDocument/2006/relationships/slideLayout" Target="../slideLayouts/slideLayout2.xml"/></Relationships>
</file>

<file path=ppt/slides/_rels/slide2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9.png"/><Relationship Id="rId2" Type="http://schemas.openxmlformats.org/officeDocument/2006/relationships/notesSlide" Target="../notesSlides/notesSlide292.xml"/><Relationship Id="rId1" Type="http://schemas.openxmlformats.org/officeDocument/2006/relationships/slideLayout" Target="../slideLayouts/slideLayout2.xml"/></Relationships>
</file>

<file path=ppt/slides/_rels/slide2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png"/><Relationship Id="rId2" Type="http://schemas.openxmlformats.org/officeDocument/2006/relationships/notesSlide" Target="../notesSlides/notesSlide293.xml"/><Relationship Id="rId1" Type="http://schemas.openxmlformats.org/officeDocument/2006/relationships/slideLayout" Target="../slideLayouts/slideLayout2.xml"/></Relationships>
</file>

<file path=ppt/slides/_rels/slide2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1.png"/><Relationship Id="rId2" Type="http://schemas.openxmlformats.org/officeDocument/2006/relationships/notesSlide" Target="../notesSlides/notesSlide294.xml"/><Relationship Id="rId1" Type="http://schemas.openxmlformats.org/officeDocument/2006/relationships/slideLayout" Target="../slideLayouts/slideLayout2.xml"/></Relationships>
</file>

<file path=ppt/slides/_rels/slide2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2.png"/><Relationship Id="rId2" Type="http://schemas.openxmlformats.org/officeDocument/2006/relationships/notesSlide" Target="../notesSlides/notesSlide295.xml"/><Relationship Id="rId1" Type="http://schemas.openxmlformats.org/officeDocument/2006/relationships/slideLayout" Target="../slideLayouts/slideLayout2.xml"/></Relationships>
</file>

<file path=ppt/slides/_rels/slide2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96.xml"/><Relationship Id="rId1" Type="http://schemas.openxmlformats.org/officeDocument/2006/relationships/slideLayout" Target="../slideLayouts/slideLayout2.xml"/></Relationships>
</file>

<file path=ppt/slides/_rels/slide2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3.png"/><Relationship Id="rId2" Type="http://schemas.openxmlformats.org/officeDocument/2006/relationships/notesSlide" Target="../notesSlides/notesSlide297.xml"/><Relationship Id="rId1" Type="http://schemas.openxmlformats.org/officeDocument/2006/relationships/slideLayout" Target="../slideLayouts/slideLayout2.xml"/></Relationships>
</file>

<file path=ppt/slides/_rels/slide2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4.png"/><Relationship Id="rId2" Type="http://schemas.openxmlformats.org/officeDocument/2006/relationships/notesSlide" Target="../notesSlides/notesSlide298.xml"/><Relationship Id="rId1" Type="http://schemas.openxmlformats.org/officeDocument/2006/relationships/slideLayout" Target="../slideLayouts/slideLayout2.xml"/></Relationships>
</file>

<file path=ppt/slides/_rels/slide2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5.png"/><Relationship Id="rId2" Type="http://schemas.openxmlformats.org/officeDocument/2006/relationships/notesSlide" Target="../notesSlides/notesSlide29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6.png"/><Relationship Id="rId2" Type="http://schemas.openxmlformats.org/officeDocument/2006/relationships/notesSlide" Target="../notesSlides/notesSlide300.xml"/><Relationship Id="rId1" Type="http://schemas.openxmlformats.org/officeDocument/2006/relationships/slideLayout" Target="../slideLayouts/slideLayout2.xml"/></Relationships>
</file>

<file path=ppt/slides/_rels/slide3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7.png"/><Relationship Id="rId2" Type="http://schemas.openxmlformats.org/officeDocument/2006/relationships/notesSlide" Target="../notesSlides/notesSlide301.xml"/><Relationship Id="rId1" Type="http://schemas.openxmlformats.org/officeDocument/2006/relationships/slideLayout" Target="../slideLayouts/slideLayout2.xml"/></Relationships>
</file>

<file path=ppt/slides/_rels/slide3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8.png"/><Relationship Id="rId2" Type="http://schemas.openxmlformats.org/officeDocument/2006/relationships/notesSlide" Target="../notesSlides/notesSlide302.xml"/><Relationship Id="rId1" Type="http://schemas.openxmlformats.org/officeDocument/2006/relationships/slideLayout" Target="../slideLayouts/slideLayout2.xml"/></Relationships>
</file>

<file path=ppt/slides/_rels/slide3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9.png"/><Relationship Id="rId2" Type="http://schemas.openxmlformats.org/officeDocument/2006/relationships/notesSlide" Target="../notesSlides/notesSlide303.xml"/><Relationship Id="rId1" Type="http://schemas.openxmlformats.org/officeDocument/2006/relationships/slideLayout" Target="../slideLayouts/slideLayout2.xml"/></Relationships>
</file>

<file path=ppt/slides/_rels/slide3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0.png"/><Relationship Id="rId2" Type="http://schemas.openxmlformats.org/officeDocument/2006/relationships/notesSlide" Target="../notesSlides/notesSlide304.xml"/><Relationship Id="rId1" Type="http://schemas.openxmlformats.org/officeDocument/2006/relationships/slideLayout" Target="../slideLayouts/slideLayout2.xml"/></Relationships>
</file>

<file path=ppt/slides/_rels/slide3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1.png"/><Relationship Id="rId2" Type="http://schemas.openxmlformats.org/officeDocument/2006/relationships/notesSlide" Target="../notesSlides/notesSlide305.xml"/><Relationship Id="rId1" Type="http://schemas.openxmlformats.org/officeDocument/2006/relationships/slideLayout" Target="../slideLayouts/slideLayout2.xml"/></Relationships>
</file>

<file path=ppt/slides/_rels/slide3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2.png"/><Relationship Id="rId2" Type="http://schemas.openxmlformats.org/officeDocument/2006/relationships/notesSlide" Target="../notesSlides/notesSlide306.xml"/><Relationship Id="rId1" Type="http://schemas.openxmlformats.org/officeDocument/2006/relationships/slideLayout" Target="../slideLayouts/slideLayout2.xml"/></Relationships>
</file>

<file path=ppt/slides/_rels/slide3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3.png"/><Relationship Id="rId2" Type="http://schemas.openxmlformats.org/officeDocument/2006/relationships/notesSlide" Target="../notesSlides/notesSlide307.xml"/><Relationship Id="rId1" Type="http://schemas.openxmlformats.org/officeDocument/2006/relationships/slideLayout" Target="../slideLayouts/slideLayout2.xml"/></Relationships>
</file>

<file path=ppt/slides/_rels/slide3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4.png"/><Relationship Id="rId2" Type="http://schemas.openxmlformats.org/officeDocument/2006/relationships/notesSlide" Target="../notesSlides/notesSlide308.xml"/><Relationship Id="rId1" Type="http://schemas.openxmlformats.org/officeDocument/2006/relationships/slideLayout" Target="../slideLayouts/slideLayout2.xml"/></Relationships>
</file>

<file path=ppt/slides/_rels/slide3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5.png"/><Relationship Id="rId2" Type="http://schemas.openxmlformats.org/officeDocument/2006/relationships/notesSlide" Target="../notesSlides/notesSlide30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10.xml"/><Relationship Id="rId1" Type="http://schemas.openxmlformats.org/officeDocument/2006/relationships/slideLayout" Target="../slideLayouts/slideLayout2.xml"/></Relationships>
</file>

<file path=ppt/slides/_rels/slide3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6.png"/><Relationship Id="rId2" Type="http://schemas.openxmlformats.org/officeDocument/2006/relationships/notesSlide" Target="../notesSlides/notesSlide311.xml"/><Relationship Id="rId1" Type="http://schemas.openxmlformats.org/officeDocument/2006/relationships/slideLayout" Target="../slideLayouts/slideLayout2.xml"/></Relationships>
</file>

<file path=ppt/slides/_rels/slide3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7.png"/><Relationship Id="rId2" Type="http://schemas.openxmlformats.org/officeDocument/2006/relationships/notesSlide" Target="../notesSlides/notesSlide312.xml"/><Relationship Id="rId1" Type="http://schemas.openxmlformats.org/officeDocument/2006/relationships/slideLayout" Target="../slideLayouts/slideLayout2.xml"/></Relationships>
</file>

<file path=ppt/slides/_rels/slide3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8.png"/><Relationship Id="rId2" Type="http://schemas.openxmlformats.org/officeDocument/2006/relationships/notesSlide" Target="../notesSlides/notesSlide313.xml"/><Relationship Id="rId1" Type="http://schemas.openxmlformats.org/officeDocument/2006/relationships/slideLayout" Target="../slideLayouts/slideLayout2.xml"/></Relationships>
</file>

<file path=ppt/slides/_rels/slide3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9.png"/><Relationship Id="rId2" Type="http://schemas.openxmlformats.org/officeDocument/2006/relationships/notesSlide" Target="../notesSlides/notesSlide314.xml"/><Relationship Id="rId1" Type="http://schemas.openxmlformats.org/officeDocument/2006/relationships/slideLayout" Target="../slideLayouts/slideLayout2.xml"/></Relationships>
</file>

<file path=ppt/slides/_rels/slide3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0.png"/><Relationship Id="rId2" Type="http://schemas.openxmlformats.org/officeDocument/2006/relationships/notesSlide" Target="../notesSlides/notesSlide315.xml"/><Relationship Id="rId1" Type="http://schemas.openxmlformats.org/officeDocument/2006/relationships/slideLayout" Target="../slideLayouts/slideLayout2.xml"/></Relationships>
</file>

<file path=ppt/slides/_rels/slide3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1.png"/><Relationship Id="rId2" Type="http://schemas.openxmlformats.org/officeDocument/2006/relationships/notesSlide" Target="../notesSlides/notesSlide316.xml"/><Relationship Id="rId1" Type="http://schemas.openxmlformats.org/officeDocument/2006/relationships/slideLayout" Target="../slideLayouts/slideLayout2.xml"/></Relationships>
</file>

<file path=ppt/slides/_rels/slide3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2.png"/><Relationship Id="rId2" Type="http://schemas.openxmlformats.org/officeDocument/2006/relationships/notesSlide" Target="../notesSlides/notesSlide317.xml"/><Relationship Id="rId1" Type="http://schemas.openxmlformats.org/officeDocument/2006/relationships/slideLayout" Target="../slideLayouts/slideLayout2.xml"/></Relationships>
</file>

<file path=ppt/slides/_rels/slide3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3.png"/><Relationship Id="rId2" Type="http://schemas.openxmlformats.org/officeDocument/2006/relationships/notesSlide" Target="../notesSlides/notesSlide318.xml"/><Relationship Id="rId1" Type="http://schemas.openxmlformats.org/officeDocument/2006/relationships/slideLayout" Target="../slideLayouts/slideLayout2.xml"/></Relationships>
</file>

<file path=ppt/slides/_rels/slide3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4.png"/><Relationship Id="rId2" Type="http://schemas.openxmlformats.org/officeDocument/2006/relationships/notesSlide" Target="../notesSlides/notesSlide31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5.png"/><Relationship Id="rId2" Type="http://schemas.openxmlformats.org/officeDocument/2006/relationships/notesSlide" Target="../notesSlides/notesSlide320.xml"/><Relationship Id="rId1" Type="http://schemas.openxmlformats.org/officeDocument/2006/relationships/slideLayout" Target="../slideLayouts/slideLayout2.xml"/></Relationships>
</file>

<file path=ppt/slides/_rels/slide3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6.png"/><Relationship Id="rId2" Type="http://schemas.openxmlformats.org/officeDocument/2006/relationships/notesSlide" Target="../notesSlides/notesSlide321.xml"/><Relationship Id="rId1" Type="http://schemas.openxmlformats.org/officeDocument/2006/relationships/slideLayout" Target="../slideLayouts/slideLayout2.xml"/></Relationships>
</file>

<file path=ppt/slides/_rels/slide3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7.png"/><Relationship Id="rId2" Type="http://schemas.openxmlformats.org/officeDocument/2006/relationships/notesSlide" Target="../notesSlides/notesSlide322.xml"/><Relationship Id="rId1" Type="http://schemas.openxmlformats.org/officeDocument/2006/relationships/slideLayout" Target="../slideLayouts/slideLayout2.xml"/></Relationships>
</file>

<file path=ppt/slides/_rels/slide3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8.png"/><Relationship Id="rId2" Type="http://schemas.openxmlformats.org/officeDocument/2006/relationships/notesSlide" Target="../notesSlides/notesSlide323.xml"/><Relationship Id="rId1" Type="http://schemas.openxmlformats.org/officeDocument/2006/relationships/slideLayout" Target="../slideLayouts/slideLayout2.xml"/></Relationships>
</file>

<file path=ppt/slides/_rels/slide3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9.png"/><Relationship Id="rId2" Type="http://schemas.openxmlformats.org/officeDocument/2006/relationships/notesSlide" Target="../notesSlides/notesSlide324.xml"/><Relationship Id="rId1" Type="http://schemas.openxmlformats.org/officeDocument/2006/relationships/slideLayout" Target="../slideLayouts/slideLayout2.xml"/></Relationships>
</file>

<file path=ppt/slides/_rels/slide3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0.png"/><Relationship Id="rId2" Type="http://schemas.openxmlformats.org/officeDocument/2006/relationships/notesSlide" Target="../notesSlides/notesSlide325.xml"/><Relationship Id="rId1" Type="http://schemas.openxmlformats.org/officeDocument/2006/relationships/slideLayout" Target="../slideLayouts/slideLayout2.xml"/></Relationships>
</file>

<file path=ppt/slides/_rels/slide3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1.png"/><Relationship Id="rId2" Type="http://schemas.openxmlformats.org/officeDocument/2006/relationships/notesSlide" Target="../notesSlides/notesSlide326.xml"/><Relationship Id="rId1" Type="http://schemas.openxmlformats.org/officeDocument/2006/relationships/slideLayout" Target="../slideLayouts/slideLayout2.xml"/></Relationships>
</file>

<file path=ppt/slides/_rels/slide3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2.png"/><Relationship Id="rId2" Type="http://schemas.openxmlformats.org/officeDocument/2006/relationships/notesSlide" Target="../notesSlides/notesSlide327.xml"/><Relationship Id="rId1" Type="http://schemas.openxmlformats.org/officeDocument/2006/relationships/slideLayout" Target="../slideLayouts/slideLayout2.xml"/></Relationships>
</file>

<file path=ppt/slides/_rels/slide3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3.png"/><Relationship Id="rId2" Type="http://schemas.openxmlformats.org/officeDocument/2006/relationships/notesSlide" Target="../notesSlides/notesSlide328.xml"/><Relationship Id="rId1" Type="http://schemas.openxmlformats.org/officeDocument/2006/relationships/slideLayout" Target="../slideLayouts/slideLayout2.xml"/></Relationships>
</file>

<file path=ppt/slides/_rels/slide3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29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4.png"/><Relationship Id="rId2" Type="http://schemas.openxmlformats.org/officeDocument/2006/relationships/notesSlide" Target="../notesSlides/notesSlide330.xml"/><Relationship Id="rId1" Type="http://schemas.openxmlformats.org/officeDocument/2006/relationships/slideLayout" Target="../slideLayouts/slideLayout2.xml"/></Relationships>
</file>

<file path=ppt/slides/_rels/slide3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5.png"/><Relationship Id="rId2" Type="http://schemas.openxmlformats.org/officeDocument/2006/relationships/notesSlide" Target="../notesSlides/notesSlide331.xml"/><Relationship Id="rId1" Type="http://schemas.openxmlformats.org/officeDocument/2006/relationships/slideLayout" Target="../slideLayouts/slideLayout2.xml"/></Relationships>
</file>

<file path=ppt/slides/_rels/slide3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6.png"/><Relationship Id="rId2" Type="http://schemas.openxmlformats.org/officeDocument/2006/relationships/notesSlide" Target="../notesSlides/notesSlide332.xml"/><Relationship Id="rId1" Type="http://schemas.openxmlformats.org/officeDocument/2006/relationships/slideLayout" Target="../slideLayouts/slideLayout2.xml"/></Relationships>
</file>

<file path=ppt/slides/_rels/slide3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7.png"/><Relationship Id="rId2" Type="http://schemas.openxmlformats.org/officeDocument/2006/relationships/notesSlide" Target="../notesSlides/notesSlide333.xml"/><Relationship Id="rId1" Type="http://schemas.openxmlformats.org/officeDocument/2006/relationships/slideLayout" Target="../slideLayouts/slideLayout2.xml"/></Relationships>
</file>

<file path=ppt/slides/_rels/slide3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8.png"/><Relationship Id="rId2" Type="http://schemas.openxmlformats.org/officeDocument/2006/relationships/notesSlide" Target="../notesSlides/notesSlide334.xml"/><Relationship Id="rId1" Type="http://schemas.openxmlformats.org/officeDocument/2006/relationships/slideLayout" Target="../slideLayouts/slideLayout2.xml"/></Relationships>
</file>

<file path=ppt/slides/_rels/slide3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9.png"/><Relationship Id="rId2" Type="http://schemas.openxmlformats.org/officeDocument/2006/relationships/notesSlide" Target="../notesSlides/notesSlide335.xml"/><Relationship Id="rId1" Type="http://schemas.openxmlformats.org/officeDocument/2006/relationships/slideLayout" Target="../slideLayouts/slideLayout2.xml"/></Relationships>
</file>

<file path=ppt/slides/_rels/slide3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0.png"/><Relationship Id="rId2" Type="http://schemas.openxmlformats.org/officeDocument/2006/relationships/notesSlide" Target="../notesSlides/notesSlide336.xml"/><Relationship Id="rId1" Type="http://schemas.openxmlformats.org/officeDocument/2006/relationships/slideLayout" Target="../slideLayouts/slideLayout2.xml"/></Relationships>
</file>

<file path=ppt/slides/_rels/slide3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1.png"/><Relationship Id="rId2" Type="http://schemas.openxmlformats.org/officeDocument/2006/relationships/notesSlide" Target="../notesSlides/notesSlide337.xml"/><Relationship Id="rId1" Type="http://schemas.openxmlformats.org/officeDocument/2006/relationships/slideLayout" Target="../slideLayouts/slideLayout2.xml"/></Relationships>
</file>

<file path=ppt/slides/_rels/slide3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2.png"/><Relationship Id="rId2" Type="http://schemas.openxmlformats.org/officeDocument/2006/relationships/notesSlide" Target="../notesSlides/notesSlide338.xml"/><Relationship Id="rId1" Type="http://schemas.openxmlformats.org/officeDocument/2006/relationships/slideLayout" Target="../slideLayouts/slideLayout2.xml"/></Relationships>
</file>

<file path=ppt/slides/_rels/slide3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3.png"/><Relationship Id="rId2" Type="http://schemas.openxmlformats.org/officeDocument/2006/relationships/notesSlide" Target="../notesSlides/notesSlide339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4.png"/><Relationship Id="rId2" Type="http://schemas.openxmlformats.org/officeDocument/2006/relationships/notesSlide" Target="../notesSlides/notesSlide340.xml"/><Relationship Id="rId1" Type="http://schemas.openxmlformats.org/officeDocument/2006/relationships/slideLayout" Target="../slideLayouts/slideLayout2.xml"/></Relationships>
</file>

<file path=ppt/slides/_rels/slide3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5.png"/><Relationship Id="rId2" Type="http://schemas.openxmlformats.org/officeDocument/2006/relationships/notesSlide" Target="../notesSlides/notesSlide341.xml"/><Relationship Id="rId1" Type="http://schemas.openxmlformats.org/officeDocument/2006/relationships/slideLayout" Target="../slideLayouts/slideLayout2.xml"/></Relationships>
</file>

<file path=ppt/slides/_rels/slide3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6.png"/><Relationship Id="rId2" Type="http://schemas.openxmlformats.org/officeDocument/2006/relationships/notesSlide" Target="../notesSlides/notesSlide342.xml"/><Relationship Id="rId1" Type="http://schemas.openxmlformats.org/officeDocument/2006/relationships/slideLayout" Target="../slideLayouts/slideLayout2.xml"/></Relationships>
</file>

<file path=ppt/slides/_rels/slide3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7.png"/><Relationship Id="rId2" Type="http://schemas.openxmlformats.org/officeDocument/2006/relationships/notesSlide" Target="../notesSlides/notesSlide343.xml"/><Relationship Id="rId1" Type="http://schemas.openxmlformats.org/officeDocument/2006/relationships/slideLayout" Target="../slideLayouts/slideLayout2.xml"/></Relationships>
</file>

<file path=ppt/slides/_rels/slide3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8.png"/><Relationship Id="rId2" Type="http://schemas.openxmlformats.org/officeDocument/2006/relationships/notesSlide" Target="../notesSlides/notesSlide344.xml"/><Relationship Id="rId1" Type="http://schemas.openxmlformats.org/officeDocument/2006/relationships/slideLayout" Target="../slideLayouts/slideLayout2.xml"/></Relationships>
</file>

<file path=ppt/slides/_rels/slide3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9.png"/><Relationship Id="rId2" Type="http://schemas.openxmlformats.org/officeDocument/2006/relationships/notesSlide" Target="../notesSlides/notesSlide345.xml"/><Relationship Id="rId1" Type="http://schemas.openxmlformats.org/officeDocument/2006/relationships/slideLayout" Target="../slideLayouts/slideLayout2.xml"/></Relationships>
</file>

<file path=ppt/slides/_rels/slide3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0.png"/><Relationship Id="rId2" Type="http://schemas.openxmlformats.org/officeDocument/2006/relationships/notesSlide" Target="../notesSlides/notesSlide346.xml"/><Relationship Id="rId1" Type="http://schemas.openxmlformats.org/officeDocument/2006/relationships/slideLayout" Target="../slideLayouts/slideLayout2.xml"/></Relationships>
</file>

<file path=ppt/slides/_rels/slide3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1.png"/><Relationship Id="rId2" Type="http://schemas.openxmlformats.org/officeDocument/2006/relationships/notesSlide" Target="../notesSlides/notesSlide347.xml"/><Relationship Id="rId1" Type="http://schemas.openxmlformats.org/officeDocument/2006/relationships/slideLayout" Target="../slideLayouts/slideLayout2.xml"/></Relationships>
</file>

<file path=ppt/slides/_rels/slide3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2.png"/><Relationship Id="rId2" Type="http://schemas.openxmlformats.org/officeDocument/2006/relationships/notesSlide" Target="../notesSlides/notesSlide348.xml"/><Relationship Id="rId1" Type="http://schemas.openxmlformats.org/officeDocument/2006/relationships/slideLayout" Target="../slideLayouts/slideLayout2.xml"/></Relationships>
</file>

<file path=ppt/slides/_rels/slide3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49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3.png"/><Relationship Id="rId2" Type="http://schemas.openxmlformats.org/officeDocument/2006/relationships/notesSlide" Target="../notesSlides/notesSlide350.xml"/><Relationship Id="rId1" Type="http://schemas.openxmlformats.org/officeDocument/2006/relationships/slideLayout" Target="../slideLayouts/slideLayout2.xml"/></Relationships>
</file>

<file path=ppt/slides/_rels/slide3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4.png"/><Relationship Id="rId2" Type="http://schemas.openxmlformats.org/officeDocument/2006/relationships/notesSlide" Target="../notesSlides/notesSlide351.xml"/><Relationship Id="rId1" Type="http://schemas.openxmlformats.org/officeDocument/2006/relationships/slideLayout" Target="../slideLayouts/slideLayout2.xml"/></Relationships>
</file>

<file path=ppt/slides/_rels/slide3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5.png"/><Relationship Id="rId2" Type="http://schemas.openxmlformats.org/officeDocument/2006/relationships/notesSlide" Target="../notesSlides/notesSlide352.xml"/><Relationship Id="rId1" Type="http://schemas.openxmlformats.org/officeDocument/2006/relationships/slideLayout" Target="../slideLayouts/slideLayout2.xml"/></Relationships>
</file>

<file path=ppt/slides/_rels/slide3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6.png"/><Relationship Id="rId2" Type="http://schemas.openxmlformats.org/officeDocument/2006/relationships/notesSlide" Target="../notesSlides/notesSlide353.xml"/><Relationship Id="rId1" Type="http://schemas.openxmlformats.org/officeDocument/2006/relationships/slideLayout" Target="../slideLayouts/slideLayout2.xml"/></Relationships>
</file>

<file path=ppt/slides/_rels/slide3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7.png"/><Relationship Id="rId2" Type="http://schemas.openxmlformats.org/officeDocument/2006/relationships/notesSlide" Target="../notesSlides/notesSlide354.xml"/><Relationship Id="rId1" Type="http://schemas.openxmlformats.org/officeDocument/2006/relationships/slideLayout" Target="../slideLayouts/slideLayout2.xml"/></Relationships>
</file>

<file path=ppt/slides/_rels/slide3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8.png"/><Relationship Id="rId2" Type="http://schemas.openxmlformats.org/officeDocument/2006/relationships/notesSlide" Target="../notesSlides/notesSlide355.xml"/><Relationship Id="rId1" Type="http://schemas.openxmlformats.org/officeDocument/2006/relationships/slideLayout" Target="../slideLayouts/slideLayout2.xml"/></Relationships>
</file>

<file path=ppt/slides/_rels/slide3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9.png"/><Relationship Id="rId2" Type="http://schemas.openxmlformats.org/officeDocument/2006/relationships/notesSlide" Target="../notesSlides/notesSlide356.xml"/><Relationship Id="rId1" Type="http://schemas.openxmlformats.org/officeDocument/2006/relationships/slideLayout" Target="../slideLayouts/slideLayout2.xml"/></Relationships>
</file>

<file path=ppt/slides/_rels/slide3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0.png"/><Relationship Id="rId2" Type="http://schemas.openxmlformats.org/officeDocument/2006/relationships/notesSlide" Target="../notesSlides/notesSlide357.xml"/><Relationship Id="rId1" Type="http://schemas.openxmlformats.org/officeDocument/2006/relationships/slideLayout" Target="../slideLayouts/slideLayout2.xml"/></Relationships>
</file>

<file path=ppt/slides/_rels/slide3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1.png"/><Relationship Id="rId2" Type="http://schemas.openxmlformats.org/officeDocument/2006/relationships/notesSlide" Target="../notesSlides/notesSlide358.xml"/><Relationship Id="rId1" Type="http://schemas.openxmlformats.org/officeDocument/2006/relationships/slideLayout" Target="../slideLayouts/slideLayout2.xml"/></Relationships>
</file>

<file path=ppt/slides/_rels/slide3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2.png"/><Relationship Id="rId2" Type="http://schemas.openxmlformats.org/officeDocument/2006/relationships/notesSlide" Target="../notesSlides/notesSlide359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3.png"/><Relationship Id="rId2" Type="http://schemas.openxmlformats.org/officeDocument/2006/relationships/notesSlide" Target="../notesSlides/notesSlide360.xml"/><Relationship Id="rId1" Type="http://schemas.openxmlformats.org/officeDocument/2006/relationships/slideLayout" Target="../slideLayouts/slideLayout2.xml"/></Relationships>
</file>

<file path=ppt/slides/_rels/slide3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4.png"/><Relationship Id="rId2" Type="http://schemas.openxmlformats.org/officeDocument/2006/relationships/notesSlide" Target="../notesSlides/notesSlide361.xml"/><Relationship Id="rId1" Type="http://schemas.openxmlformats.org/officeDocument/2006/relationships/slideLayout" Target="../slideLayouts/slideLayout2.xml"/></Relationships>
</file>

<file path=ppt/slides/_rels/slide3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5.png"/><Relationship Id="rId2" Type="http://schemas.openxmlformats.org/officeDocument/2006/relationships/notesSlide" Target="../notesSlides/notesSlide362.xml"/><Relationship Id="rId1" Type="http://schemas.openxmlformats.org/officeDocument/2006/relationships/slideLayout" Target="../slideLayouts/slideLayout2.xml"/></Relationships>
</file>

<file path=ppt/slides/_rels/slide3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6.png"/><Relationship Id="rId2" Type="http://schemas.openxmlformats.org/officeDocument/2006/relationships/notesSlide" Target="../notesSlides/notesSlide363.xml"/><Relationship Id="rId1" Type="http://schemas.openxmlformats.org/officeDocument/2006/relationships/slideLayout" Target="../slideLayouts/slideLayout2.xml"/></Relationships>
</file>

<file path=ppt/slides/_rels/slide3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7.png"/><Relationship Id="rId2" Type="http://schemas.openxmlformats.org/officeDocument/2006/relationships/notesSlide" Target="../notesSlides/notesSlide364.xml"/><Relationship Id="rId1" Type="http://schemas.openxmlformats.org/officeDocument/2006/relationships/slideLayout" Target="../slideLayouts/slideLayout2.xml"/></Relationships>
</file>

<file path=ppt/slides/_rels/slide3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8.png"/><Relationship Id="rId2" Type="http://schemas.openxmlformats.org/officeDocument/2006/relationships/notesSlide" Target="../notesSlides/notesSlide365.xml"/><Relationship Id="rId1" Type="http://schemas.openxmlformats.org/officeDocument/2006/relationships/slideLayout" Target="../slideLayouts/slideLayout2.xml"/></Relationships>
</file>

<file path=ppt/slides/_rels/slide3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9.png"/><Relationship Id="rId2" Type="http://schemas.openxmlformats.org/officeDocument/2006/relationships/notesSlide" Target="../notesSlides/notesSlide366.xml"/><Relationship Id="rId1" Type="http://schemas.openxmlformats.org/officeDocument/2006/relationships/slideLayout" Target="../slideLayouts/slideLayout2.xml"/></Relationships>
</file>

<file path=ppt/slides/_rels/slide3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0.png"/><Relationship Id="rId2" Type="http://schemas.openxmlformats.org/officeDocument/2006/relationships/notesSlide" Target="../notesSlides/notesSlide367.xml"/><Relationship Id="rId1" Type="http://schemas.openxmlformats.org/officeDocument/2006/relationships/slideLayout" Target="../slideLayouts/slideLayout2.xml"/></Relationships>
</file>

<file path=ppt/slides/_rels/slide3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1.png"/><Relationship Id="rId2" Type="http://schemas.openxmlformats.org/officeDocument/2006/relationships/notesSlide" Target="../notesSlides/notesSlide368.xml"/><Relationship Id="rId1" Type="http://schemas.openxmlformats.org/officeDocument/2006/relationships/slideLayout" Target="../slideLayouts/slideLayout2.xml"/></Relationships>
</file>

<file path=ppt/slides/_rels/slide3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2.png"/><Relationship Id="rId2" Type="http://schemas.openxmlformats.org/officeDocument/2006/relationships/notesSlide" Target="../notesSlides/notesSlide369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3.png"/><Relationship Id="rId2" Type="http://schemas.openxmlformats.org/officeDocument/2006/relationships/notesSlide" Target="../notesSlides/notesSlide370.xml"/><Relationship Id="rId1" Type="http://schemas.openxmlformats.org/officeDocument/2006/relationships/slideLayout" Target="../slideLayouts/slideLayout2.xml"/></Relationships>
</file>

<file path=ppt/slides/_rels/slide3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4.png"/><Relationship Id="rId2" Type="http://schemas.openxmlformats.org/officeDocument/2006/relationships/notesSlide" Target="../notesSlides/notesSlide371.xml"/><Relationship Id="rId1" Type="http://schemas.openxmlformats.org/officeDocument/2006/relationships/slideLayout" Target="../slideLayouts/slideLayout2.xml"/></Relationships>
</file>

<file path=ppt/slides/_rels/slide3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72.xml"/><Relationship Id="rId1" Type="http://schemas.openxmlformats.org/officeDocument/2006/relationships/slideLayout" Target="../slideLayouts/slideLayout2.xml"/></Relationships>
</file>

<file path=ppt/slides/_rels/slide3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73.xml"/><Relationship Id="rId1" Type="http://schemas.openxmlformats.org/officeDocument/2006/relationships/slideLayout" Target="../slideLayouts/slideLayout2.xml"/></Relationships>
</file>

<file path=ppt/slides/_rels/slide3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5.png"/><Relationship Id="rId2" Type="http://schemas.openxmlformats.org/officeDocument/2006/relationships/notesSlide" Target="../notesSlides/notesSlide374.xml"/><Relationship Id="rId1" Type="http://schemas.openxmlformats.org/officeDocument/2006/relationships/slideLayout" Target="../slideLayouts/slideLayout2.xml"/></Relationships>
</file>

<file path=ppt/slides/_rels/slide3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6.png"/><Relationship Id="rId2" Type="http://schemas.openxmlformats.org/officeDocument/2006/relationships/notesSlide" Target="../notesSlides/notesSlide375.xml"/><Relationship Id="rId1" Type="http://schemas.openxmlformats.org/officeDocument/2006/relationships/slideLayout" Target="../slideLayouts/slideLayout2.xml"/></Relationships>
</file>

<file path=ppt/slides/_rels/slide3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7.png"/><Relationship Id="rId2" Type="http://schemas.openxmlformats.org/officeDocument/2006/relationships/notesSlide" Target="../notesSlides/notesSlide376.xml"/><Relationship Id="rId1" Type="http://schemas.openxmlformats.org/officeDocument/2006/relationships/slideLayout" Target="../slideLayouts/slideLayout2.xml"/></Relationships>
</file>

<file path=ppt/slides/_rels/slide3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8.png"/><Relationship Id="rId2" Type="http://schemas.openxmlformats.org/officeDocument/2006/relationships/notesSlide" Target="../notesSlides/notesSlide377.xml"/><Relationship Id="rId1" Type="http://schemas.openxmlformats.org/officeDocument/2006/relationships/slideLayout" Target="../slideLayouts/slideLayout2.xml"/></Relationships>
</file>

<file path=ppt/slides/_rels/slide3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9.png"/><Relationship Id="rId2" Type="http://schemas.openxmlformats.org/officeDocument/2006/relationships/notesSlide" Target="../notesSlides/notesSlide378.xml"/><Relationship Id="rId1" Type="http://schemas.openxmlformats.org/officeDocument/2006/relationships/slideLayout" Target="../slideLayouts/slideLayout2.xml"/></Relationships>
</file>

<file path=ppt/slides/_rels/slide3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0.png"/><Relationship Id="rId2" Type="http://schemas.openxmlformats.org/officeDocument/2006/relationships/notesSlide" Target="../notesSlides/notesSlide379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80.xml"/><Relationship Id="rId1" Type="http://schemas.openxmlformats.org/officeDocument/2006/relationships/slideLayout" Target="../slideLayouts/slideLayout2.xml"/></Relationships>
</file>

<file path=ppt/slides/_rels/slide3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81.xml"/><Relationship Id="rId1" Type="http://schemas.openxmlformats.org/officeDocument/2006/relationships/slideLayout" Target="../slideLayouts/slideLayout2.xml"/></Relationships>
</file>

<file path=ppt/slides/_rels/slide3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1.png"/><Relationship Id="rId2" Type="http://schemas.openxmlformats.org/officeDocument/2006/relationships/notesSlide" Target="../notesSlides/notesSlide382.xml"/><Relationship Id="rId1" Type="http://schemas.openxmlformats.org/officeDocument/2006/relationships/slideLayout" Target="../slideLayouts/slideLayout2.xml"/></Relationships>
</file>

<file path=ppt/slides/_rels/slide3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2.png"/><Relationship Id="rId2" Type="http://schemas.openxmlformats.org/officeDocument/2006/relationships/notesSlide" Target="../notesSlides/notesSlide383.xml"/><Relationship Id="rId1" Type="http://schemas.openxmlformats.org/officeDocument/2006/relationships/slideLayout" Target="../slideLayouts/slideLayout2.xml"/></Relationships>
</file>

<file path=ppt/slides/_rels/slide3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3.png"/><Relationship Id="rId2" Type="http://schemas.openxmlformats.org/officeDocument/2006/relationships/notesSlide" Target="../notesSlides/notesSlide384.xml"/><Relationship Id="rId1" Type="http://schemas.openxmlformats.org/officeDocument/2006/relationships/slideLayout" Target="../slideLayouts/slideLayout2.xml"/></Relationships>
</file>

<file path=ppt/slides/_rels/slide3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4.png"/><Relationship Id="rId2" Type="http://schemas.openxmlformats.org/officeDocument/2006/relationships/notesSlide" Target="../notesSlides/notesSlide385.xml"/><Relationship Id="rId1" Type="http://schemas.openxmlformats.org/officeDocument/2006/relationships/slideLayout" Target="../slideLayouts/slideLayout2.xml"/></Relationships>
</file>

<file path=ppt/slides/_rels/slide3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5.png"/><Relationship Id="rId2" Type="http://schemas.openxmlformats.org/officeDocument/2006/relationships/notesSlide" Target="../notesSlides/notesSlide386.xml"/><Relationship Id="rId1" Type="http://schemas.openxmlformats.org/officeDocument/2006/relationships/slideLayout" Target="../slideLayouts/slideLayout2.xml"/></Relationships>
</file>

<file path=ppt/slides/_rels/slide3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6.png"/><Relationship Id="rId2" Type="http://schemas.openxmlformats.org/officeDocument/2006/relationships/notesSlide" Target="../notesSlides/notesSlide387.xml"/><Relationship Id="rId1" Type="http://schemas.openxmlformats.org/officeDocument/2006/relationships/slideLayout" Target="../slideLayouts/slideLayout2.xml"/></Relationships>
</file>

<file path=ppt/slides/_rels/slide3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7.png"/><Relationship Id="rId2" Type="http://schemas.openxmlformats.org/officeDocument/2006/relationships/notesSlide" Target="../notesSlides/notesSlide388.xml"/><Relationship Id="rId1" Type="http://schemas.openxmlformats.org/officeDocument/2006/relationships/slideLayout" Target="../slideLayouts/slideLayout2.xml"/></Relationships>
</file>

<file path=ppt/slides/_rels/slide3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8.png"/><Relationship Id="rId2" Type="http://schemas.openxmlformats.org/officeDocument/2006/relationships/notesSlide" Target="../notesSlides/notesSlide389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3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9.png"/><Relationship Id="rId2" Type="http://schemas.openxmlformats.org/officeDocument/2006/relationships/notesSlide" Target="../notesSlides/notesSlide390.xml"/><Relationship Id="rId1" Type="http://schemas.openxmlformats.org/officeDocument/2006/relationships/slideLayout" Target="../slideLayouts/slideLayout2.xml"/></Relationships>
</file>

<file path=ppt/slides/_rels/slide3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91.xml"/><Relationship Id="rId1" Type="http://schemas.openxmlformats.org/officeDocument/2006/relationships/slideLayout" Target="../slideLayouts/slideLayout2.xml"/></Relationships>
</file>

<file path=ppt/slides/_rels/slide3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0.png"/><Relationship Id="rId2" Type="http://schemas.openxmlformats.org/officeDocument/2006/relationships/notesSlide" Target="../notesSlides/notesSlide392.xml"/><Relationship Id="rId1" Type="http://schemas.openxmlformats.org/officeDocument/2006/relationships/slideLayout" Target="../slideLayouts/slideLayout2.xml"/></Relationships>
</file>

<file path=ppt/slides/_rels/slide3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1.png"/><Relationship Id="rId2" Type="http://schemas.openxmlformats.org/officeDocument/2006/relationships/notesSlide" Target="../notesSlides/notesSlide393.xml"/><Relationship Id="rId1" Type="http://schemas.openxmlformats.org/officeDocument/2006/relationships/slideLayout" Target="../slideLayouts/slideLayout2.xml"/></Relationships>
</file>

<file path=ppt/slides/_rels/slide3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2.png"/><Relationship Id="rId2" Type="http://schemas.openxmlformats.org/officeDocument/2006/relationships/notesSlide" Target="../notesSlides/notesSlide394.xml"/><Relationship Id="rId1" Type="http://schemas.openxmlformats.org/officeDocument/2006/relationships/slideLayout" Target="../slideLayouts/slideLayout2.xml"/></Relationships>
</file>

<file path=ppt/slides/_rels/slide3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3.png"/><Relationship Id="rId2" Type="http://schemas.openxmlformats.org/officeDocument/2006/relationships/notesSlide" Target="../notesSlides/notesSlide395.xml"/><Relationship Id="rId1" Type="http://schemas.openxmlformats.org/officeDocument/2006/relationships/slideLayout" Target="../slideLayouts/slideLayout2.xml"/></Relationships>
</file>

<file path=ppt/slides/_rels/slide3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4.png"/><Relationship Id="rId2" Type="http://schemas.openxmlformats.org/officeDocument/2006/relationships/notesSlide" Target="../notesSlides/notesSlide396.xml"/><Relationship Id="rId1" Type="http://schemas.openxmlformats.org/officeDocument/2006/relationships/slideLayout" Target="../slideLayouts/slideLayout2.xml"/></Relationships>
</file>

<file path=ppt/slides/_rels/slide3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5.png"/><Relationship Id="rId2" Type="http://schemas.openxmlformats.org/officeDocument/2006/relationships/notesSlide" Target="../notesSlides/notesSlide397.xml"/><Relationship Id="rId1" Type="http://schemas.openxmlformats.org/officeDocument/2006/relationships/slideLayout" Target="../slideLayouts/slideLayout2.xml"/></Relationships>
</file>

<file path=ppt/slides/_rels/slide3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6.png"/><Relationship Id="rId2" Type="http://schemas.openxmlformats.org/officeDocument/2006/relationships/notesSlide" Target="../notesSlides/notesSlide398.xml"/><Relationship Id="rId1" Type="http://schemas.openxmlformats.org/officeDocument/2006/relationships/slideLayout" Target="../slideLayouts/slideLayout2.xml"/></Relationships>
</file>

<file path=ppt/slides/_rels/slide3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7.png"/><Relationship Id="rId2" Type="http://schemas.openxmlformats.org/officeDocument/2006/relationships/notesSlide" Target="../notesSlides/notesSlide39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8.png"/><Relationship Id="rId2" Type="http://schemas.openxmlformats.org/officeDocument/2006/relationships/notesSlide" Target="../notesSlides/notesSlide40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riângulo retângulo 2"/>
          <p:cNvSpPr/>
          <p:nvPr/>
        </p:nvSpPr>
        <p:spPr>
          <a:xfrm rot="16200000">
            <a:off x="7536657" y="5034756"/>
            <a:ext cx="1214438" cy="1216025"/>
          </a:xfrm>
          <a:prstGeom prst="rtTriangle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/>
          </a:p>
        </p:txBody>
      </p:sp>
      <p:sp>
        <p:nvSpPr>
          <p:cNvPr id="4" name="Retângulo 3"/>
          <p:cNvSpPr/>
          <p:nvPr/>
        </p:nvSpPr>
        <p:spPr>
          <a:xfrm>
            <a:off x="392113" y="320675"/>
            <a:ext cx="8359775" cy="592931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/>
          </a:p>
        </p:txBody>
      </p:sp>
      <p:sp>
        <p:nvSpPr>
          <p:cNvPr id="5" name="Retângulo 4"/>
          <p:cNvSpPr/>
          <p:nvPr/>
        </p:nvSpPr>
        <p:spPr>
          <a:xfrm>
            <a:off x="3357563" y="5892800"/>
            <a:ext cx="2500312" cy="6429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/>
          </a:p>
        </p:txBody>
      </p:sp>
      <p:sp>
        <p:nvSpPr>
          <p:cNvPr id="2053" name="CaixaDeTexto 2"/>
          <p:cNvSpPr txBox="1">
            <a:spLocks noChangeArrowheads="1"/>
          </p:cNvSpPr>
          <p:nvPr/>
        </p:nvSpPr>
        <p:spPr bwMode="auto">
          <a:xfrm>
            <a:off x="642938" y="749300"/>
            <a:ext cx="7931150" cy="507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pt-BR"/>
              <a:t>Caro Professor,</a:t>
            </a:r>
          </a:p>
          <a:p>
            <a:pPr eaLnBrk="1" hangingPunct="1"/>
            <a:endParaRPr lang="pt-BR"/>
          </a:p>
          <a:p>
            <a:pPr eaLnBrk="1" hangingPunct="1"/>
            <a:endParaRPr lang="pt-BR"/>
          </a:p>
          <a:p>
            <a:pPr eaLnBrk="1" hangingPunct="1"/>
            <a:endParaRPr lang="pt-BR"/>
          </a:p>
          <a:p>
            <a:pPr eaLnBrk="1" hangingPunct="1"/>
            <a:r>
              <a:rPr lang="pt-BR"/>
              <a:t>Este material de apoio é gratuito e para uso exclusivo em sala de aula. Não pode ser comercializado.</a:t>
            </a:r>
          </a:p>
          <a:p>
            <a:pPr eaLnBrk="1" hangingPunct="1"/>
            <a:endParaRPr lang="pt-BR"/>
          </a:p>
          <a:p>
            <a:pPr eaLnBrk="1" hangingPunct="1"/>
            <a:r>
              <a:rPr lang="pt-BR"/>
              <a:t>Ele não contém vírus ou qualquer instrumento de controle sobre seu uso.</a:t>
            </a:r>
          </a:p>
          <a:p>
            <a:pPr eaLnBrk="1" hangingPunct="1"/>
            <a:endParaRPr lang="pt-BR"/>
          </a:p>
          <a:p>
            <a:pPr eaLnBrk="1" hangingPunct="1"/>
            <a:r>
              <a:rPr lang="pt-BR"/>
              <a:t>Queremos ouvir sua opinião e suas sugestões sobre como aprimorar esta ferramenta e esperamos com ela contribuir para o sucesso de sua aula.</a:t>
            </a:r>
          </a:p>
          <a:p>
            <a:pPr eaLnBrk="1" hangingPunct="1"/>
            <a:endParaRPr lang="pt-BR"/>
          </a:p>
          <a:p>
            <a:pPr eaLnBrk="1" hangingPunct="1"/>
            <a:r>
              <a:rPr lang="pt-BR"/>
              <a:t>Por favor, escreva para </a:t>
            </a:r>
            <a:r>
              <a:rPr lang="pt-BR">
                <a:hlinkClick r:id="rId3"/>
              </a:rPr>
              <a:t>apoio@blucher.com.br</a:t>
            </a:r>
            <a:endParaRPr lang="pt-BR"/>
          </a:p>
          <a:p>
            <a:pPr eaLnBrk="1" hangingPunct="1"/>
            <a:endParaRPr lang="pt-BR"/>
          </a:p>
          <a:p>
            <a:pPr eaLnBrk="1" hangingPunct="1"/>
            <a:endParaRPr lang="pt-BR"/>
          </a:p>
          <a:p>
            <a:pPr eaLnBrk="1" hangingPunct="1"/>
            <a:r>
              <a:rPr lang="pt-BR"/>
              <a:t>Boa aula!</a:t>
            </a:r>
          </a:p>
          <a:p>
            <a:pPr eaLnBrk="1" hangingPunct="1"/>
            <a:endParaRPr lang="pt-BR"/>
          </a:p>
          <a:p>
            <a:pPr eaLnBrk="1" hangingPunct="1"/>
            <a:endParaRPr lang="pt-BR"/>
          </a:p>
        </p:txBody>
      </p:sp>
      <p:pic>
        <p:nvPicPr>
          <p:cNvPr id="2054" name="Picture 6" descr="D:\01. Trabalhos\Editora Blücher\Material de Apoio\Instalações Hidráulicas e o Projeto de Arquitetura\Logo Blucher - Azu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525" y="5929313"/>
            <a:ext cx="18796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7936" y="1124744"/>
            <a:ext cx="5457825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6482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4637" y="908720"/>
            <a:ext cx="3514725" cy="321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1749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062" y="332656"/>
            <a:ext cx="3571875" cy="431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6298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6800" y="661987"/>
            <a:ext cx="2601838" cy="3978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2066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063" y="1412776"/>
            <a:ext cx="3571875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3677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444" y="476672"/>
            <a:ext cx="2808550" cy="423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8709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1554" y="764704"/>
            <a:ext cx="2252330" cy="371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1574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0350" y="1114425"/>
            <a:ext cx="3543300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1876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836712"/>
            <a:ext cx="4712316" cy="3631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3529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794" y="620688"/>
            <a:ext cx="718185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2254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2773" y="1052736"/>
            <a:ext cx="4569892" cy="3455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1410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 txBox="1">
            <a:spLocks/>
          </p:cNvSpPr>
          <p:nvPr/>
        </p:nvSpPr>
        <p:spPr>
          <a:xfrm>
            <a:off x="728663" y="1071564"/>
            <a:ext cx="7772400" cy="1205308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3300" dirty="0" smtClean="0"/>
              <a:t>Bebidas Alcoólicas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pt-BR" sz="3300" dirty="0" smtClean="0"/>
              <a:t>Ciência e Tecnologia – volume 1 </a:t>
            </a:r>
            <a:endParaRPr lang="pt-BR" sz="2900" dirty="0">
              <a:latin typeface="+mj-lt"/>
              <a:ea typeface="+mj-ea"/>
              <a:cs typeface="Arial" pitchFamily="34" charset="0"/>
            </a:endParaRPr>
          </a:p>
        </p:txBody>
      </p:sp>
      <p:sp>
        <p:nvSpPr>
          <p:cNvPr id="4099" name="CaixaDeTexto 6"/>
          <p:cNvSpPr txBox="1">
            <a:spLocks noChangeArrowheads="1"/>
          </p:cNvSpPr>
          <p:nvPr/>
        </p:nvSpPr>
        <p:spPr bwMode="auto">
          <a:xfrm>
            <a:off x="728663" y="2635418"/>
            <a:ext cx="764381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pt-BR" sz="2800" dirty="0" smtClean="0"/>
              <a:t>Capítulo 2</a:t>
            </a:r>
          </a:p>
          <a:p>
            <a:pPr algn="ctr" eaLnBrk="1" hangingPunct="1"/>
            <a:r>
              <a:rPr lang="pt-BR" sz="3200" dirty="0" smtClean="0"/>
              <a:t>Caxiri</a:t>
            </a:r>
            <a:endParaRPr lang="pt-BR" sz="2800" dirty="0"/>
          </a:p>
        </p:txBody>
      </p:sp>
      <p:sp>
        <p:nvSpPr>
          <p:cNvPr id="7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4101" name="Picture 6" descr="D:\01. Trabalhos\Editora Blücher\Material de Apoio\Instalações Hidráulicas e o Projeto de Arquitetura\Logo Blucher - Azu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188" y="5610225"/>
            <a:ext cx="1500187" cy="4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0156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6537" y="692696"/>
            <a:ext cx="3590925" cy="392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5224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019175"/>
            <a:ext cx="3533775" cy="240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5598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95" y="1124744"/>
            <a:ext cx="716280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1138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319" y="836712"/>
            <a:ext cx="7162800" cy="239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3378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980728"/>
            <a:ext cx="3562350" cy="296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896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124744"/>
            <a:ext cx="352425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0285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9881" y="1052736"/>
            <a:ext cx="3495675" cy="208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3804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1306" y="476672"/>
            <a:ext cx="3552825" cy="421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0996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019175"/>
            <a:ext cx="3495675" cy="240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6836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435" y="476672"/>
            <a:ext cx="3150568" cy="4106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0418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443" y="836712"/>
            <a:ext cx="2619375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1786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9684" y="1052736"/>
            <a:ext cx="3571875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0701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980728"/>
            <a:ext cx="3581400" cy="255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5984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5940152" y="266354"/>
            <a:ext cx="2160240" cy="587727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66353"/>
            <a:ext cx="2714809" cy="5877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3166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404664"/>
            <a:ext cx="2362192" cy="4251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5175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5588" y="1235338"/>
            <a:ext cx="3552825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4010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3249" y="476672"/>
            <a:ext cx="3246409" cy="4190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6352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3496" y="1196752"/>
            <a:ext cx="3571875" cy="247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9616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593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1370" y="620688"/>
            <a:ext cx="3524250" cy="379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8278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530971"/>
            <a:ext cx="2495090" cy="4081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0914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1300" y="980728"/>
            <a:ext cx="35814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2805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4219" y="908720"/>
            <a:ext cx="2667000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035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5657" y="620688"/>
            <a:ext cx="3543300" cy="392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8554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453695"/>
            <a:ext cx="3581400" cy="197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7017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268760"/>
            <a:ext cx="3505200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5794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2355" y="1124744"/>
            <a:ext cx="3533775" cy="273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266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 txBox="1">
            <a:spLocks/>
          </p:cNvSpPr>
          <p:nvPr/>
        </p:nvSpPr>
        <p:spPr>
          <a:xfrm>
            <a:off x="728663" y="1071564"/>
            <a:ext cx="7772400" cy="1205308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3300" dirty="0" smtClean="0"/>
              <a:t>Bebidas Alcoólicas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pt-BR" sz="3300" dirty="0" smtClean="0"/>
              <a:t>Ciência e Tecnologia – volume 1 </a:t>
            </a:r>
            <a:endParaRPr lang="pt-BR" sz="2900" dirty="0">
              <a:latin typeface="+mj-lt"/>
              <a:ea typeface="+mj-ea"/>
              <a:cs typeface="Arial" pitchFamily="34" charset="0"/>
            </a:endParaRPr>
          </a:p>
        </p:txBody>
      </p:sp>
      <p:sp>
        <p:nvSpPr>
          <p:cNvPr id="4099" name="CaixaDeTexto 6"/>
          <p:cNvSpPr txBox="1">
            <a:spLocks noChangeArrowheads="1"/>
          </p:cNvSpPr>
          <p:nvPr/>
        </p:nvSpPr>
        <p:spPr bwMode="auto">
          <a:xfrm>
            <a:off x="728663" y="2635418"/>
            <a:ext cx="764381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pt-BR" sz="2800" dirty="0" smtClean="0"/>
              <a:t>Capítulo 8</a:t>
            </a:r>
          </a:p>
          <a:p>
            <a:pPr algn="ctr" eaLnBrk="1" hangingPunct="1"/>
            <a:r>
              <a:rPr lang="pt-BR" sz="3200" dirty="0" smtClean="0"/>
              <a:t>Hidromel</a:t>
            </a:r>
            <a:endParaRPr lang="pt-BR" sz="2800" dirty="0"/>
          </a:p>
        </p:txBody>
      </p:sp>
      <p:sp>
        <p:nvSpPr>
          <p:cNvPr id="7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4101" name="Picture 6" descr="D:\01. Trabalhos\Editora Blücher\Material de Apoio\Instalações Hidráulicas e o Projeto de Arquitetura\Logo Blucher - Azu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188" y="5610225"/>
            <a:ext cx="1500187" cy="4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1741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0367" y="1196752"/>
            <a:ext cx="3590925" cy="294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65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989" y="1052736"/>
            <a:ext cx="5266159" cy="3244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283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196752"/>
            <a:ext cx="5196365" cy="2129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6272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692696"/>
            <a:ext cx="3595688" cy="372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9588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656" y="1052736"/>
            <a:ext cx="7096125" cy="260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0241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2976" y="1124744"/>
            <a:ext cx="2667000" cy="250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1688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838" y="876300"/>
            <a:ext cx="7172325" cy="255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5535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518" y="1062039"/>
            <a:ext cx="4500402" cy="2943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5592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764704"/>
            <a:ext cx="3790624" cy="3645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8868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3138" y="985839"/>
            <a:ext cx="2469161" cy="3307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472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196751"/>
            <a:ext cx="4096695" cy="3060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2545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797" y="540842"/>
            <a:ext cx="72390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0529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 txBox="1">
            <a:spLocks/>
          </p:cNvSpPr>
          <p:nvPr/>
        </p:nvSpPr>
        <p:spPr>
          <a:xfrm>
            <a:off x="728663" y="1071564"/>
            <a:ext cx="7772400" cy="1205308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3300" dirty="0" smtClean="0"/>
              <a:t>Bebidas Alcoólicas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pt-BR" sz="3300" dirty="0" smtClean="0"/>
              <a:t>Ciência e Tecnologia – volume 1 </a:t>
            </a:r>
            <a:endParaRPr lang="pt-BR" sz="2900" dirty="0">
              <a:latin typeface="+mj-lt"/>
              <a:ea typeface="+mj-ea"/>
              <a:cs typeface="Arial" pitchFamily="34" charset="0"/>
            </a:endParaRPr>
          </a:p>
        </p:txBody>
      </p:sp>
      <p:sp>
        <p:nvSpPr>
          <p:cNvPr id="4099" name="CaixaDeTexto 6"/>
          <p:cNvSpPr txBox="1">
            <a:spLocks noChangeArrowheads="1"/>
          </p:cNvSpPr>
          <p:nvPr/>
        </p:nvSpPr>
        <p:spPr bwMode="auto">
          <a:xfrm>
            <a:off x="728663" y="2635418"/>
            <a:ext cx="764381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pt-BR" sz="2800" dirty="0" smtClean="0"/>
              <a:t>Capítulo 9</a:t>
            </a:r>
          </a:p>
          <a:p>
            <a:pPr algn="ctr" eaLnBrk="1" hangingPunct="1"/>
            <a:r>
              <a:rPr lang="pt-BR" sz="3200" dirty="0" smtClean="0"/>
              <a:t>Sidra</a:t>
            </a:r>
            <a:endParaRPr lang="pt-BR" sz="2800" dirty="0"/>
          </a:p>
        </p:txBody>
      </p:sp>
      <p:sp>
        <p:nvSpPr>
          <p:cNvPr id="7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4101" name="Picture 6" descr="D:\01. Trabalhos\Editora Blücher\Material de Apoio\Instalações Hidráulicas e o Projeto de Arquitetura\Logo Blucher - Azu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188" y="5610225"/>
            <a:ext cx="1500187" cy="4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8022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7011" y="692696"/>
            <a:ext cx="3609975" cy="3833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7324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939647"/>
            <a:ext cx="4565451" cy="3143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1385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980728"/>
            <a:ext cx="3581400" cy="305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8195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381" y="1052736"/>
            <a:ext cx="5400675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4075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268760"/>
            <a:ext cx="3514725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2953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0678" y="332656"/>
            <a:ext cx="2174082" cy="4134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0473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181" y="1005562"/>
            <a:ext cx="2497075" cy="3331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6435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259" y="980728"/>
            <a:ext cx="7219950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6808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908720"/>
            <a:ext cx="3468143" cy="3199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2742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182" y="692696"/>
            <a:ext cx="7229475" cy="316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2207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548680"/>
            <a:ext cx="3600450" cy="401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0353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5587" y="1124744"/>
            <a:ext cx="3552825" cy="248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7313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119" y="1412776"/>
            <a:ext cx="35052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7184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5112" y="1306896"/>
            <a:ext cx="3533775" cy="206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6008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3474" y="503486"/>
            <a:ext cx="2528490" cy="4077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852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836712"/>
            <a:ext cx="4968602" cy="2385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0580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506" y="980728"/>
            <a:ext cx="7210425" cy="25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5264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975" y="860829"/>
            <a:ext cx="7258050" cy="260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1960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9548" y="332656"/>
            <a:ext cx="3936342" cy="436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0061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4169" y="1340768"/>
            <a:ext cx="3467100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0170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764704"/>
            <a:ext cx="2789287" cy="3751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7270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1834" y="476672"/>
            <a:ext cx="2851770" cy="4032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8449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620" y="914400"/>
            <a:ext cx="721995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3923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25" y="980728"/>
            <a:ext cx="4857750" cy="309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6571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8599" y="764704"/>
            <a:ext cx="2428875" cy="328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6573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7168" y="1124744"/>
            <a:ext cx="2705100" cy="178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5847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0" y="1128713"/>
            <a:ext cx="4762500" cy="153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8715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124744"/>
            <a:ext cx="4876800" cy="134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799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 txBox="1">
            <a:spLocks/>
          </p:cNvSpPr>
          <p:nvPr/>
        </p:nvSpPr>
        <p:spPr>
          <a:xfrm>
            <a:off x="728663" y="1071564"/>
            <a:ext cx="7772400" cy="1205308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3300" dirty="0" smtClean="0"/>
              <a:t>Bebidas Alcoólicas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pt-BR" sz="3300" dirty="0" smtClean="0"/>
              <a:t>Ciência e Tecnologia – volume 1 </a:t>
            </a:r>
            <a:endParaRPr lang="pt-BR" sz="2900" dirty="0">
              <a:latin typeface="+mj-lt"/>
              <a:ea typeface="+mj-ea"/>
              <a:cs typeface="Arial" pitchFamily="34" charset="0"/>
            </a:endParaRPr>
          </a:p>
        </p:txBody>
      </p:sp>
      <p:sp>
        <p:nvSpPr>
          <p:cNvPr id="4099" name="CaixaDeTexto 6"/>
          <p:cNvSpPr txBox="1">
            <a:spLocks noChangeArrowheads="1"/>
          </p:cNvSpPr>
          <p:nvPr/>
        </p:nvSpPr>
        <p:spPr bwMode="auto">
          <a:xfrm>
            <a:off x="728663" y="2635418"/>
            <a:ext cx="764381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pt-BR" sz="2800" dirty="0" smtClean="0"/>
              <a:t>Capítulo 10</a:t>
            </a:r>
          </a:p>
          <a:p>
            <a:pPr algn="ctr" eaLnBrk="1" hangingPunct="1"/>
            <a:r>
              <a:rPr lang="pt-BR" sz="3200" dirty="0" smtClean="0"/>
              <a:t>Vinho Branco</a:t>
            </a:r>
            <a:endParaRPr lang="pt-BR" sz="2800" dirty="0"/>
          </a:p>
        </p:txBody>
      </p:sp>
      <p:sp>
        <p:nvSpPr>
          <p:cNvPr id="7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4101" name="Picture 6" descr="D:\01. Trabalhos\Editora Blücher\Material de Apoio\Instalações Hidráulicas e o Projeto de Arquitetura\Logo Blucher - Azu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188" y="5610225"/>
            <a:ext cx="1500187" cy="4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2672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1867" y="692696"/>
            <a:ext cx="2447925" cy="333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9938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2325" y="1066800"/>
            <a:ext cx="241935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5014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980728"/>
            <a:ext cx="2362200" cy="331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6141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1020" y="1072055"/>
            <a:ext cx="234315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5394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8847" y="1373571"/>
            <a:ext cx="2343150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9223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5988" y="1268760"/>
            <a:ext cx="4772025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3268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375" y="908720"/>
            <a:ext cx="2381250" cy="265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6829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873" y="404664"/>
            <a:ext cx="2686050" cy="418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4496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7088" y="1340768"/>
            <a:ext cx="2409825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3435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2650" y="1124744"/>
            <a:ext cx="4838700" cy="173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1096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8362" y="836712"/>
            <a:ext cx="4867275" cy="329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9160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132490"/>
            <a:ext cx="2390775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8543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 txBox="1">
            <a:spLocks/>
          </p:cNvSpPr>
          <p:nvPr/>
        </p:nvSpPr>
        <p:spPr>
          <a:xfrm>
            <a:off x="728663" y="1071564"/>
            <a:ext cx="7772400" cy="1205308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3300" dirty="0" smtClean="0"/>
              <a:t>Bebidas Alcoólicas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pt-BR" sz="3300" dirty="0" smtClean="0"/>
              <a:t>Ciência e Tecnologia – volume 1 </a:t>
            </a:r>
            <a:endParaRPr lang="pt-BR" sz="2900" dirty="0">
              <a:latin typeface="+mj-lt"/>
              <a:ea typeface="+mj-ea"/>
              <a:cs typeface="Arial" pitchFamily="34" charset="0"/>
            </a:endParaRPr>
          </a:p>
        </p:txBody>
      </p:sp>
      <p:sp>
        <p:nvSpPr>
          <p:cNvPr id="4099" name="CaixaDeTexto 6"/>
          <p:cNvSpPr txBox="1">
            <a:spLocks noChangeArrowheads="1"/>
          </p:cNvSpPr>
          <p:nvPr/>
        </p:nvSpPr>
        <p:spPr bwMode="auto">
          <a:xfrm>
            <a:off x="728663" y="2635418"/>
            <a:ext cx="764381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pt-BR" sz="2800" dirty="0" smtClean="0"/>
              <a:t>Capítulo 11</a:t>
            </a:r>
          </a:p>
          <a:p>
            <a:pPr algn="ctr" eaLnBrk="1" hangingPunct="1"/>
            <a:r>
              <a:rPr lang="pt-BR" sz="3200" dirty="0" smtClean="0"/>
              <a:t>Vinho Composto</a:t>
            </a:r>
            <a:endParaRPr lang="pt-BR" sz="2800" dirty="0"/>
          </a:p>
        </p:txBody>
      </p:sp>
      <p:sp>
        <p:nvSpPr>
          <p:cNvPr id="7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4101" name="Picture 6" descr="D:\01. Trabalhos\Editora Blücher\Material de Apoio\Instalações Hidráulicas e o Projeto de Arquitetura\Logo Blucher - Azu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188" y="5610225"/>
            <a:ext cx="1500187" cy="4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0848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124744"/>
            <a:ext cx="2438400" cy="299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9490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1850" y="1161125"/>
            <a:ext cx="2400300" cy="225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7078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7094" y="980728"/>
            <a:ext cx="2381250" cy="273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710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9828" y="1052736"/>
            <a:ext cx="23622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5630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6665" y="548680"/>
            <a:ext cx="2419350" cy="386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1456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5868144" y="611982"/>
            <a:ext cx="2160240" cy="5531643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6638" y="585292"/>
            <a:ext cx="2269589" cy="553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9568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268760"/>
            <a:ext cx="2381250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2756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908720"/>
            <a:ext cx="3676253" cy="3142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8262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 txBox="1">
            <a:spLocks/>
          </p:cNvSpPr>
          <p:nvPr/>
        </p:nvSpPr>
        <p:spPr>
          <a:xfrm>
            <a:off x="728663" y="1071564"/>
            <a:ext cx="7772400" cy="1205308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3300" dirty="0" smtClean="0"/>
              <a:t>Bebidas Alcoólicas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pt-BR" sz="3300" dirty="0" smtClean="0"/>
              <a:t>Ciência e Tecnologia – volume 1 </a:t>
            </a:r>
            <a:endParaRPr lang="pt-BR" sz="2900" dirty="0">
              <a:latin typeface="+mj-lt"/>
              <a:ea typeface="+mj-ea"/>
              <a:cs typeface="Arial" pitchFamily="34" charset="0"/>
            </a:endParaRPr>
          </a:p>
        </p:txBody>
      </p:sp>
      <p:sp>
        <p:nvSpPr>
          <p:cNvPr id="4099" name="CaixaDeTexto 6"/>
          <p:cNvSpPr txBox="1">
            <a:spLocks noChangeArrowheads="1"/>
          </p:cNvSpPr>
          <p:nvPr/>
        </p:nvSpPr>
        <p:spPr bwMode="auto">
          <a:xfrm>
            <a:off x="728663" y="2635418"/>
            <a:ext cx="764381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pt-BR" sz="2800" dirty="0" smtClean="0"/>
              <a:t>Capítulo 12</a:t>
            </a:r>
          </a:p>
          <a:p>
            <a:pPr algn="ctr" eaLnBrk="1" hangingPunct="1"/>
            <a:r>
              <a:rPr lang="pt-BR" sz="3200" dirty="0" smtClean="0"/>
              <a:t>Vinho Espumante</a:t>
            </a:r>
            <a:endParaRPr lang="pt-BR" sz="2800" dirty="0"/>
          </a:p>
        </p:txBody>
      </p:sp>
      <p:sp>
        <p:nvSpPr>
          <p:cNvPr id="7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4101" name="Picture 6" descr="D:\01. Trabalhos\Editora Blücher\Material de Apoio\Instalações Hidráulicas e o Projeto de Arquitetura\Logo Blucher - Azu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188" y="5610225"/>
            <a:ext cx="1500187" cy="4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3195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966" y="1268760"/>
            <a:ext cx="4867275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5338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9601" y="692696"/>
            <a:ext cx="2438400" cy="348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9047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8275" y="1124744"/>
            <a:ext cx="4876800" cy="298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755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196752"/>
            <a:ext cx="2381250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6210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8227" y="1268760"/>
            <a:ext cx="241935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495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196" y="1196752"/>
            <a:ext cx="2409825" cy="268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141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3414" y="980728"/>
            <a:ext cx="2438400" cy="315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6629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 smtClean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</a:t>
            </a: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– Waldemar Gastoni Venturini Filho</a:t>
            </a:r>
          </a:p>
        </p:txBody>
      </p:sp>
      <p:pic>
        <p:nvPicPr>
          <p:cNvPr id="3075" name="Picture 6" descr="D:\01. Trabalhos\Editora Blücher\Material de Apoio\Instalações Hidráulicas e o Projeto de Arquitetura\Logo Blucher - Azu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813" y="5143500"/>
            <a:ext cx="1500187" cy="4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0"/>
            <a:ext cx="5060632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 txBox="1">
            <a:spLocks/>
          </p:cNvSpPr>
          <p:nvPr/>
        </p:nvSpPr>
        <p:spPr>
          <a:xfrm>
            <a:off x="728663" y="1071564"/>
            <a:ext cx="7772400" cy="1205308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3300" dirty="0" smtClean="0"/>
              <a:t>Bebidas Alcoólicas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pt-BR" sz="3300" dirty="0" smtClean="0"/>
              <a:t>Ciência e Tecnologia – volume 1 </a:t>
            </a:r>
            <a:endParaRPr lang="pt-BR" sz="2900" dirty="0">
              <a:latin typeface="+mj-lt"/>
              <a:ea typeface="+mj-ea"/>
              <a:cs typeface="Arial" pitchFamily="34" charset="0"/>
            </a:endParaRPr>
          </a:p>
        </p:txBody>
      </p:sp>
      <p:sp>
        <p:nvSpPr>
          <p:cNvPr id="4099" name="CaixaDeTexto 6"/>
          <p:cNvSpPr txBox="1">
            <a:spLocks noChangeArrowheads="1"/>
          </p:cNvSpPr>
          <p:nvPr/>
        </p:nvSpPr>
        <p:spPr bwMode="auto">
          <a:xfrm>
            <a:off x="728663" y="2635418"/>
            <a:ext cx="764381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pt-BR" sz="2800" dirty="0" smtClean="0"/>
              <a:t>Capítulo 3</a:t>
            </a:r>
          </a:p>
          <a:p>
            <a:pPr algn="ctr" eaLnBrk="1" hangingPunct="1"/>
            <a:r>
              <a:rPr lang="pt-BR" sz="3200" dirty="0" smtClean="0"/>
              <a:t>Cerveja</a:t>
            </a:r>
            <a:endParaRPr lang="pt-BR" sz="2800" dirty="0"/>
          </a:p>
        </p:txBody>
      </p:sp>
      <p:sp>
        <p:nvSpPr>
          <p:cNvPr id="7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4101" name="Picture 6" descr="D:\01. Trabalhos\Editora Blücher\Material de Apoio\Instalações Hidráulicas e o Projeto de Arquitetura\Logo Blucher - Azu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188" y="5610225"/>
            <a:ext cx="1500187" cy="4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0427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038" y="476672"/>
            <a:ext cx="2466975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9069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1461" y="1340768"/>
            <a:ext cx="2343150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1778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562" y="1268760"/>
            <a:ext cx="2428875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8024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476672"/>
            <a:ext cx="1920229" cy="4114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9287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 txBox="1">
            <a:spLocks/>
          </p:cNvSpPr>
          <p:nvPr/>
        </p:nvSpPr>
        <p:spPr>
          <a:xfrm>
            <a:off x="728663" y="1071564"/>
            <a:ext cx="7772400" cy="1205308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3300" dirty="0" smtClean="0"/>
              <a:t>Bebidas Alcoólicas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pt-BR" sz="3300" dirty="0" smtClean="0"/>
              <a:t>Ciência e Tecnologia – volume 1 </a:t>
            </a:r>
            <a:endParaRPr lang="pt-BR" sz="2900" dirty="0">
              <a:latin typeface="+mj-lt"/>
              <a:ea typeface="+mj-ea"/>
              <a:cs typeface="Arial" pitchFamily="34" charset="0"/>
            </a:endParaRPr>
          </a:p>
        </p:txBody>
      </p:sp>
      <p:sp>
        <p:nvSpPr>
          <p:cNvPr id="4099" name="CaixaDeTexto 6"/>
          <p:cNvSpPr txBox="1">
            <a:spLocks noChangeArrowheads="1"/>
          </p:cNvSpPr>
          <p:nvPr/>
        </p:nvSpPr>
        <p:spPr bwMode="auto">
          <a:xfrm>
            <a:off x="728663" y="2635418"/>
            <a:ext cx="764381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pt-BR" sz="2800" dirty="0" smtClean="0"/>
              <a:t>Capítulo 13</a:t>
            </a:r>
          </a:p>
          <a:p>
            <a:pPr algn="ctr" eaLnBrk="1" hangingPunct="1"/>
            <a:r>
              <a:rPr lang="pt-BR" sz="3200" dirty="0" smtClean="0"/>
              <a:t>Vinhos Licorosos  </a:t>
            </a:r>
            <a:endParaRPr lang="pt-BR" sz="2800" dirty="0"/>
          </a:p>
        </p:txBody>
      </p:sp>
      <p:sp>
        <p:nvSpPr>
          <p:cNvPr id="7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4101" name="Picture 6" descr="D:\01. Trabalhos\Editora Blücher\Material de Apoio\Instalações Hidráulicas e o Projeto de Arquitetura\Logo Blucher - Azu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188" y="5610225"/>
            <a:ext cx="1500187" cy="4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1241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1936" y="1196752"/>
            <a:ext cx="2409825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6618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7586" y="857250"/>
            <a:ext cx="4781550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6898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9046" y="981075"/>
            <a:ext cx="4762500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5516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6798" y="908720"/>
            <a:ext cx="4848225" cy="275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7392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4241" y="719120"/>
            <a:ext cx="3489945" cy="3889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1541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142" y="482774"/>
            <a:ext cx="2929153" cy="4005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4380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 txBox="1">
            <a:spLocks/>
          </p:cNvSpPr>
          <p:nvPr/>
        </p:nvSpPr>
        <p:spPr>
          <a:xfrm>
            <a:off x="728663" y="1071564"/>
            <a:ext cx="7772400" cy="1205308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3300" dirty="0" smtClean="0"/>
              <a:t>Bebidas Alcoólicas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pt-BR" sz="3300" dirty="0" smtClean="0"/>
              <a:t>Ciência e Tecnologia – volume 1 </a:t>
            </a:r>
            <a:endParaRPr lang="pt-BR" sz="2900" dirty="0">
              <a:latin typeface="+mj-lt"/>
              <a:ea typeface="+mj-ea"/>
              <a:cs typeface="Arial" pitchFamily="34" charset="0"/>
            </a:endParaRPr>
          </a:p>
        </p:txBody>
      </p:sp>
      <p:sp>
        <p:nvSpPr>
          <p:cNvPr id="4099" name="CaixaDeTexto 6"/>
          <p:cNvSpPr txBox="1">
            <a:spLocks noChangeArrowheads="1"/>
          </p:cNvSpPr>
          <p:nvPr/>
        </p:nvSpPr>
        <p:spPr bwMode="auto">
          <a:xfrm>
            <a:off x="728663" y="2635418"/>
            <a:ext cx="764381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pt-BR" sz="2800" dirty="0" smtClean="0"/>
              <a:t>Capítulo 14</a:t>
            </a:r>
          </a:p>
          <a:p>
            <a:pPr algn="ctr" eaLnBrk="1" hangingPunct="1"/>
            <a:r>
              <a:rPr lang="pt-BR" sz="3200" dirty="0" smtClean="0"/>
              <a:t>Vinho Tinto  </a:t>
            </a:r>
            <a:endParaRPr lang="pt-BR" sz="2800" dirty="0"/>
          </a:p>
        </p:txBody>
      </p:sp>
      <p:sp>
        <p:nvSpPr>
          <p:cNvPr id="7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4101" name="Picture 6" descr="D:\01. Trabalhos\Editora Blücher\Material de Apoio\Instalações Hidráulicas e o Projeto de Arquitetura\Logo Blucher - Azu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188" y="5610225"/>
            <a:ext cx="1500187" cy="4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6796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626" y="723899"/>
            <a:ext cx="3072185" cy="3428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3754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 txBox="1">
            <a:spLocks/>
          </p:cNvSpPr>
          <p:nvPr/>
        </p:nvSpPr>
        <p:spPr>
          <a:xfrm>
            <a:off x="728663" y="1071564"/>
            <a:ext cx="7772400" cy="1205308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3300" dirty="0" smtClean="0"/>
              <a:t>Bebidas Alcoólicas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pt-BR" sz="3300" dirty="0" smtClean="0"/>
              <a:t>Ciência e Tecnologia – volume 1 </a:t>
            </a:r>
            <a:endParaRPr lang="pt-BR" sz="2900" dirty="0">
              <a:latin typeface="+mj-lt"/>
              <a:ea typeface="+mj-ea"/>
              <a:cs typeface="Arial" pitchFamily="34" charset="0"/>
            </a:endParaRPr>
          </a:p>
        </p:txBody>
      </p:sp>
      <p:sp>
        <p:nvSpPr>
          <p:cNvPr id="4099" name="CaixaDeTexto 6"/>
          <p:cNvSpPr txBox="1">
            <a:spLocks noChangeArrowheads="1"/>
          </p:cNvSpPr>
          <p:nvPr/>
        </p:nvSpPr>
        <p:spPr bwMode="auto">
          <a:xfrm>
            <a:off x="714374" y="2605702"/>
            <a:ext cx="764381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pt-BR" sz="2800" dirty="0" smtClean="0"/>
              <a:t>Parte 2</a:t>
            </a:r>
          </a:p>
          <a:p>
            <a:pPr algn="ctr" eaLnBrk="1" hangingPunct="1"/>
            <a:r>
              <a:rPr lang="pt-BR" sz="3200" dirty="0"/>
              <a:t>Bebidas </a:t>
            </a:r>
            <a:r>
              <a:rPr lang="pt-BR" sz="3200" dirty="0" smtClean="0"/>
              <a:t>Destiladas </a:t>
            </a:r>
            <a:endParaRPr lang="pt-BR" sz="2800" dirty="0"/>
          </a:p>
        </p:txBody>
      </p:sp>
      <p:sp>
        <p:nvSpPr>
          <p:cNvPr id="7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4101" name="Picture 6" descr="D:\01. Trabalhos\Editora Blücher\Material de Apoio\Instalações Hidráulicas e o Projeto de Arquitetura\Logo Blucher - Azu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188" y="5610225"/>
            <a:ext cx="1500187" cy="4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4015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 txBox="1">
            <a:spLocks/>
          </p:cNvSpPr>
          <p:nvPr/>
        </p:nvSpPr>
        <p:spPr>
          <a:xfrm>
            <a:off x="728663" y="1071564"/>
            <a:ext cx="7772400" cy="1205308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3300" dirty="0" smtClean="0"/>
              <a:t>Bebidas Alcoólicas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pt-BR" sz="3300" dirty="0" smtClean="0"/>
              <a:t>Ciência e Tecnologia – volume 1 </a:t>
            </a:r>
            <a:endParaRPr lang="pt-BR" sz="2900" dirty="0">
              <a:latin typeface="+mj-lt"/>
              <a:ea typeface="+mj-ea"/>
              <a:cs typeface="Arial" pitchFamily="34" charset="0"/>
            </a:endParaRPr>
          </a:p>
        </p:txBody>
      </p:sp>
      <p:sp>
        <p:nvSpPr>
          <p:cNvPr id="4099" name="CaixaDeTexto 6"/>
          <p:cNvSpPr txBox="1">
            <a:spLocks noChangeArrowheads="1"/>
          </p:cNvSpPr>
          <p:nvPr/>
        </p:nvSpPr>
        <p:spPr bwMode="auto">
          <a:xfrm>
            <a:off x="728663" y="2635418"/>
            <a:ext cx="764381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pt-BR" sz="2800" dirty="0" smtClean="0"/>
              <a:t>Capítulo 15</a:t>
            </a:r>
          </a:p>
          <a:p>
            <a:pPr algn="ctr" eaLnBrk="1" hangingPunct="1"/>
            <a:r>
              <a:rPr lang="pt-BR" sz="3200" dirty="0" smtClean="0"/>
              <a:t>Aguardente de Cana  </a:t>
            </a:r>
            <a:endParaRPr lang="pt-BR" sz="2800" dirty="0"/>
          </a:p>
        </p:txBody>
      </p:sp>
      <p:sp>
        <p:nvSpPr>
          <p:cNvPr id="7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4101" name="Picture 6" descr="D:\01. Trabalhos\Editora Blücher\Material de Apoio\Instalações Hidráulicas e o Projeto de Arquitetura\Logo Blucher - Azu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188" y="5610225"/>
            <a:ext cx="1500187" cy="4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8853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059" y="962025"/>
            <a:ext cx="4953000" cy="246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3070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3606" y="1412776"/>
            <a:ext cx="4848225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6912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7887" y="1340768"/>
            <a:ext cx="4848225" cy="130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5532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4048" y="980728"/>
            <a:ext cx="3406427" cy="3360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7188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052736"/>
            <a:ext cx="4876800" cy="168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1691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8519" y="1196752"/>
            <a:ext cx="2438400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2666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9281" y="476672"/>
            <a:ext cx="5476875" cy="429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4070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788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105229"/>
            <a:ext cx="2457450" cy="159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3668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798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3606" y="980728"/>
            <a:ext cx="4848225" cy="287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8946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808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2" y="908720"/>
            <a:ext cx="4752975" cy="322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0319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819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0744" y="1066800"/>
            <a:ext cx="493395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0905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829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8837" y="1052736"/>
            <a:ext cx="4886325" cy="271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6922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839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0" y="692696"/>
            <a:ext cx="4953000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256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849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5903" y="836712"/>
            <a:ext cx="5048250" cy="328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6229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860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124744"/>
            <a:ext cx="4914900" cy="127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7503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870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9313" y="980728"/>
            <a:ext cx="4905375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8659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880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980728"/>
            <a:ext cx="493395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4807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7873" y="260648"/>
            <a:ext cx="3219692" cy="436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4420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 txBox="1">
            <a:spLocks/>
          </p:cNvSpPr>
          <p:nvPr/>
        </p:nvSpPr>
        <p:spPr>
          <a:xfrm>
            <a:off x="728663" y="1071564"/>
            <a:ext cx="7772400" cy="1205308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3300" dirty="0" smtClean="0"/>
              <a:t>Bebidas Alcoólicas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pt-BR" sz="3300" dirty="0" smtClean="0"/>
              <a:t>Ciência e Tecnologia – volume 1 </a:t>
            </a:r>
            <a:endParaRPr lang="pt-BR" sz="2900" dirty="0">
              <a:latin typeface="+mj-lt"/>
              <a:ea typeface="+mj-ea"/>
              <a:cs typeface="Arial" pitchFamily="34" charset="0"/>
            </a:endParaRPr>
          </a:p>
        </p:txBody>
      </p:sp>
      <p:sp>
        <p:nvSpPr>
          <p:cNvPr id="4099" name="CaixaDeTexto 6"/>
          <p:cNvSpPr txBox="1">
            <a:spLocks noChangeArrowheads="1"/>
          </p:cNvSpPr>
          <p:nvPr/>
        </p:nvSpPr>
        <p:spPr bwMode="auto">
          <a:xfrm>
            <a:off x="728663" y="2635418"/>
            <a:ext cx="764381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pt-BR" sz="2800" dirty="0" smtClean="0"/>
              <a:t>Capítulo 16</a:t>
            </a:r>
          </a:p>
          <a:p>
            <a:pPr algn="ctr" eaLnBrk="1" hangingPunct="1"/>
            <a:r>
              <a:rPr lang="pt-BR" sz="3200" dirty="0" smtClean="0"/>
              <a:t>Aguardente de Cana Bidestilada  </a:t>
            </a:r>
            <a:endParaRPr lang="pt-BR" sz="2800" dirty="0"/>
          </a:p>
        </p:txBody>
      </p:sp>
      <p:sp>
        <p:nvSpPr>
          <p:cNvPr id="7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4101" name="Picture 6" descr="D:\01. Trabalhos\Editora Blücher\Material de Apoio\Instalações Hidráulicas e o Projeto de Arquitetura\Logo Blucher - Azu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188" y="5610225"/>
            <a:ext cx="1500187" cy="4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7166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890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0365" y="980728"/>
            <a:ext cx="3494708" cy="3253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2964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901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8369" y="1154167"/>
            <a:ext cx="4838700" cy="226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4436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911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620688"/>
            <a:ext cx="4972050" cy="369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2315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921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6450" y="1196752"/>
            <a:ext cx="4991100" cy="300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9469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931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9319" y="764704"/>
            <a:ext cx="4876800" cy="337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7386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942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8362" y="908720"/>
            <a:ext cx="4867275" cy="321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1336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952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836712"/>
            <a:ext cx="4895850" cy="341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8116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962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1315" y="1185864"/>
            <a:ext cx="3532808" cy="3230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7728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972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704" y="1181099"/>
            <a:ext cx="3384029" cy="310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4831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6545" y="548680"/>
            <a:ext cx="4502348" cy="3922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8528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983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7406" y="980728"/>
            <a:ext cx="5000625" cy="288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5943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993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1751" y="908720"/>
            <a:ext cx="4838700" cy="298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3256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 txBox="1">
            <a:spLocks/>
          </p:cNvSpPr>
          <p:nvPr/>
        </p:nvSpPr>
        <p:spPr>
          <a:xfrm>
            <a:off x="728663" y="1071564"/>
            <a:ext cx="7772400" cy="1205308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3300" dirty="0" smtClean="0"/>
              <a:t>Bebidas Alcoólicas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pt-BR" sz="3300" dirty="0" smtClean="0"/>
              <a:t>Ciência e Tecnologia – volume 1 </a:t>
            </a:r>
            <a:endParaRPr lang="pt-BR" sz="2900" dirty="0">
              <a:latin typeface="+mj-lt"/>
              <a:ea typeface="+mj-ea"/>
              <a:cs typeface="Arial" pitchFamily="34" charset="0"/>
            </a:endParaRPr>
          </a:p>
        </p:txBody>
      </p:sp>
      <p:sp>
        <p:nvSpPr>
          <p:cNvPr id="4099" name="CaixaDeTexto 6"/>
          <p:cNvSpPr txBox="1">
            <a:spLocks noChangeArrowheads="1"/>
          </p:cNvSpPr>
          <p:nvPr/>
        </p:nvSpPr>
        <p:spPr bwMode="auto">
          <a:xfrm>
            <a:off x="728663" y="2635418"/>
            <a:ext cx="764381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pt-BR" sz="2800" dirty="0" smtClean="0"/>
              <a:t>Capítulo 17</a:t>
            </a:r>
          </a:p>
          <a:p>
            <a:pPr algn="ctr" eaLnBrk="1" hangingPunct="1"/>
            <a:r>
              <a:rPr lang="pt-BR" sz="3200" dirty="0" smtClean="0"/>
              <a:t>Cachaça de Alambique  </a:t>
            </a:r>
            <a:endParaRPr lang="pt-BR" sz="2800" dirty="0"/>
          </a:p>
        </p:txBody>
      </p:sp>
      <p:sp>
        <p:nvSpPr>
          <p:cNvPr id="7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4101" name="Picture 6" descr="D:\01. Trabalhos\Editora Blücher\Material de Apoio\Instalações Hidráulicas e o Projeto de Arquitetura\Logo Blucher - Azu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188" y="5610225"/>
            <a:ext cx="1500187" cy="4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0509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1003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052736"/>
            <a:ext cx="479107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413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1013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8512" y="404664"/>
            <a:ext cx="2466975" cy="405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0412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1024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9312" y="1052736"/>
            <a:ext cx="4905375" cy="276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774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1034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25" y="1196752"/>
            <a:ext cx="4857750" cy="276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1980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 txBox="1">
            <a:spLocks/>
          </p:cNvSpPr>
          <p:nvPr/>
        </p:nvSpPr>
        <p:spPr>
          <a:xfrm>
            <a:off x="728663" y="1071564"/>
            <a:ext cx="7772400" cy="1205308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3300" dirty="0" smtClean="0"/>
              <a:t>Bebidas Alcoólicas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pt-BR" sz="3300" dirty="0" smtClean="0"/>
              <a:t>Ciência e Tecnologia – volume 1 </a:t>
            </a:r>
            <a:endParaRPr lang="pt-BR" sz="2900" dirty="0">
              <a:latin typeface="+mj-lt"/>
              <a:ea typeface="+mj-ea"/>
              <a:cs typeface="Arial" pitchFamily="34" charset="0"/>
            </a:endParaRPr>
          </a:p>
        </p:txBody>
      </p:sp>
      <p:sp>
        <p:nvSpPr>
          <p:cNvPr id="4099" name="CaixaDeTexto 6"/>
          <p:cNvSpPr txBox="1">
            <a:spLocks noChangeArrowheads="1"/>
          </p:cNvSpPr>
          <p:nvPr/>
        </p:nvSpPr>
        <p:spPr bwMode="auto">
          <a:xfrm>
            <a:off x="728663" y="2635418"/>
            <a:ext cx="764381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pt-BR" sz="2800" dirty="0" smtClean="0"/>
              <a:t>Capítulo 18</a:t>
            </a:r>
          </a:p>
          <a:p>
            <a:pPr algn="ctr" eaLnBrk="1" hangingPunct="1"/>
            <a:r>
              <a:rPr lang="pt-BR" sz="3200" dirty="0" err="1" smtClean="0"/>
              <a:t>Cognac</a:t>
            </a:r>
            <a:r>
              <a:rPr lang="pt-BR" sz="3200" dirty="0" smtClean="0"/>
              <a:t> </a:t>
            </a:r>
            <a:endParaRPr lang="pt-BR" sz="2800" dirty="0"/>
          </a:p>
        </p:txBody>
      </p:sp>
      <p:sp>
        <p:nvSpPr>
          <p:cNvPr id="7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4101" name="Picture 6" descr="D:\01. Trabalhos\Editora Blücher\Material de Apoio\Instalações Hidráulicas e o Projeto de Arquitetura\Logo Blucher - Azu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188" y="5610225"/>
            <a:ext cx="1500187" cy="4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816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1044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5210" y="1052736"/>
            <a:ext cx="2505075" cy="275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0166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1054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2650" y="1052736"/>
            <a:ext cx="4838700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1128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4519" y="1052736"/>
            <a:ext cx="5410200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3775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1064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5934" y="1196752"/>
            <a:ext cx="4800600" cy="201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0359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1075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4346" y="1157841"/>
            <a:ext cx="2428875" cy="227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8688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1085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3756" y="1340768"/>
            <a:ext cx="2447925" cy="187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8104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1095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2501" y="1196752"/>
            <a:ext cx="238125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6964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1105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8820" y="1052736"/>
            <a:ext cx="4886325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2924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1116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8362" y="1209675"/>
            <a:ext cx="4867275" cy="221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3338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1126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2325" y="1098167"/>
            <a:ext cx="2419350" cy="159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8365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1136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2175" y="980728"/>
            <a:ext cx="4819650" cy="270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5791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1146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9938" y="1124744"/>
            <a:ext cx="2524125" cy="277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5950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1157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1850" y="1124744"/>
            <a:ext cx="2400300" cy="178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4561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4694" y="1412776"/>
            <a:ext cx="2686050" cy="180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8647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1167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945585"/>
            <a:ext cx="2362200" cy="249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793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1177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3281" y="1085850"/>
            <a:ext cx="2428875" cy="234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7062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1187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124744"/>
            <a:ext cx="239077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8564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1198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5287" y="1124744"/>
            <a:ext cx="4829175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7595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1208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0970" y="1052736"/>
            <a:ext cx="2352675" cy="200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7806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1218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700" y="620688"/>
            <a:ext cx="4800600" cy="351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9737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1228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2163" y="1124744"/>
            <a:ext cx="5019675" cy="195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3526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1239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908720"/>
            <a:ext cx="4991100" cy="340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2924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1249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836712"/>
            <a:ext cx="5019675" cy="307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0422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1259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2331" y="1412776"/>
            <a:ext cx="2390775" cy="159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3491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5475" y="854199"/>
            <a:ext cx="5429250" cy="258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5419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1269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8741" y="1340768"/>
            <a:ext cx="2400300" cy="168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4075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1280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8513" y="1340768"/>
            <a:ext cx="2466975" cy="158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5352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129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562" y="1124744"/>
            <a:ext cx="2428875" cy="169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5926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130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1856" y="1484784"/>
            <a:ext cx="2371725" cy="158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2088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131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0305" y="1196752"/>
            <a:ext cx="2362200" cy="168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0346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132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4097" y="1268760"/>
            <a:ext cx="2381250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1965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133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8369" y="1052736"/>
            <a:ext cx="4838700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2662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 txBox="1">
            <a:spLocks/>
          </p:cNvSpPr>
          <p:nvPr/>
        </p:nvSpPr>
        <p:spPr>
          <a:xfrm>
            <a:off x="728663" y="1071564"/>
            <a:ext cx="7772400" cy="1205308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3300" dirty="0" smtClean="0"/>
              <a:t>Bebidas Alcoólicas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pt-BR" sz="3300" dirty="0" smtClean="0"/>
              <a:t>Ciência e Tecnologia – volume 1 </a:t>
            </a:r>
            <a:endParaRPr lang="pt-BR" sz="2900" dirty="0">
              <a:latin typeface="+mj-lt"/>
              <a:ea typeface="+mj-ea"/>
              <a:cs typeface="Arial" pitchFamily="34" charset="0"/>
            </a:endParaRPr>
          </a:p>
        </p:txBody>
      </p:sp>
      <p:sp>
        <p:nvSpPr>
          <p:cNvPr id="4099" name="CaixaDeTexto 6"/>
          <p:cNvSpPr txBox="1">
            <a:spLocks noChangeArrowheads="1"/>
          </p:cNvSpPr>
          <p:nvPr/>
        </p:nvSpPr>
        <p:spPr bwMode="auto">
          <a:xfrm>
            <a:off x="728663" y="2635418"/>
            <a:ext cx="764381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pt-BR" sz="2800" dirty="0" smtClean="0"/>
              <a:t>Capítulo 19</a:t>
            </a:r>
          </a:p>
          <a:p>
            <a:pPr algn="ctr" eaLnBrk="1" hangingPunct="1"/>
            <a:r>
              <a:rPr lang="pt-BR" sz="3200" dirty="0" smtClean="0"/>
              <a:t>Destilado de Vinho </a:t>
            </a:r>
            <a:endParaRPr lang="pt-BR" sz="2800" dirty="0"/>
          </a:p>
        </p:txBody>
      </p:sp>
      <p:sp>
        <p:nvSpPr>
          <p:cNvPr id="7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4101" name="Picture 6" descr="D:\01. Trabalhos\Editora Blücher\Material de Apoio\Instalações Hidráulicas e o Projeto de Arquitetura\Logo Blucher - Azu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188" y="5610225"/>
            <a:ext cx="1500187" cy="4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5734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134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7412" y="1253670"/>
            <a:ext cx="4829175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176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135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2806" y="980728"/>
            <a:ext cx="2409825" cy="315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6076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950" y="692696"/>
            <a:ext cx="5372100" cy="368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2233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136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562" y="1196752"/>
            <a:ext cx="2428875" cy="189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2591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137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1856" y="1124744"/>
            <a:ext cx="2371725" cy="178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3506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138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124744"/>
            <a:ext cx="2381250" cy="181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9645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 txBox="1">
            <a:spLocks/>
          </p:cNvSpPr>
          <p:nvPr/>
        </p:nvSpPr>
        <p:spPr>
          <a:xfrm>
            <a:off x="728663" y="1071564"/>
            <a:ext cx="7772400" cy="1205308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3300" dirty="0" smtClean="0"/>
              <a:t>Bebidas Alcoólicas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pt-BR" sz="3300" dirty="0" smtClean="0"/>
              <a:t>Ciência e Tecnologia – volume 1 </a:t>
            </a:r>
            <a:endParaRPr lang="pt-BR" sz="2900" dirty="0">
              <a:latin typeface="+mj-lt"/>
              <a:ea typeface="+mj-ea"/>
              <a:cs typeface="Arial" pitchFamily="34" charset="0"/>
            </a:endParaRPr>
          </a:p>
        </p:txBody>
      </p:sp>
      <p:sp>
        <p:nvSpPr>
          <p:cNvPr id="4099" name="CaixaDeTexto 6"/>
          <p:cNvSpPr txBox="1">
            <a:spLocks noChangeArrowheads="1"/>
          </p:cNvSpPr>
          <p:nvPr/>
        </p:nvSpPr>
        <p:spPr bwMode="auto">
          <a:xfrm>
            <a:off x="728663" y="2635418"/>
            <a:ext cx="764381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pt-BR" sz="2800" dirty="0" smtClean="0"/>
              <a:t>Capítulo 20</a:t>
            </a:r>
          </a:p>
          <a:p>
            <a:pPr algn="ctr" eaLnBrk="1" hangingPunct="1"/>
            <a:r>
              <a:rPr lang="pt-BR" sz="3200" dirty="0" err="1" smtClean="0"/>
              <a:t>Craspa</a:t>
            </a:r>
            <a:r>
              <a:rPr lang="pt-BR" sz="3200" dirty="0" smtClean="0"/>
              <a:t> </a:t>
            </a:r>
            <a:endParaRPr lang="pt-BR" sz="2800" dirty="0"/>
          </a:p>
        </p:txBody>
      </p:sp>
      <p:sp>
        <p:nvSpPr>
          <p:cNvPr id="7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4101" name="Picture 6" descr="D:\01. Trabalhos\Editora Blücher\Material de Apoio\Instalações Hidráulicas e o Projeto de Arquitetura\Logo Blucher - Azu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188" y="5610225"/>
            <a:ext cx="1500187" cy="4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0276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139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962025"/>
            <a:ext cx="4876800" cy="246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22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140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463" y="1124744"/>
            <a:ext cx="4791075" cy="164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6851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141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8362" y="1196752"/>
            <a:ext cx="4867275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6826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142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8379" y="1196752"/>
            <a:ext cx="4886325" cy="201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1562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143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5395" y="1124744"/>
            <a:ext cx="4962525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758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 txBox="1">
            <a:spLocks/>
          </p:cNvSpPr>
          <p:nvPr/>
        </p:nvSpPr>
        <p:spPr>
          <a:xfrm>
            <a:off x="728663" y="1071564"/>
            <a:ext cx="7772400" cy="1205308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3300" dirty="0" smtClean="0"/>
              <a:t>Bebidas Alcoólicas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pt-BR" sz="3300" dirty="0" smtClean="0"/>
              <a:t>Ciência e Tecnologia – volume 1 </a:t>
            </a:r>
            <a:endParaRPr lang="pt-BR" sz="2900" dirty="0">
              <a:latin typeface="+mj-lt"/>
              <a:ea typeface="+mj-ea"/>
              <a:cs typeface="Arial" pitchFamily="34" charset="0"/>
            </a:endParaRPr>
          </a:p>
        </p:txBody>
      </p:sp>
      <p:sp>
        <p:nvSpPr>
          <p:cNvPr id="4099" name="CaixaDeTexto 6"/>
          <p:cNvSpPr txBox="1">
            <a:spLocks noChangeArrowheads="1"/>
          </p:cNvSpPr>
          <p:nvPr/>
        </p:nvSpPr>
        <p:spPr bwMode="auto">
          <a:xfrm>
            <a:off x="728663" y="2635418"/>
            <a:ext cx="764381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pt-BR" sz="2800" dirty="0" smtClean="0"/>
              <a:t>Capítulo 21</a:t>
            </a:r>
          </a:p>
          <a:p>
            <a:pPr algn="ctr" eaLnBrk="1" hangingPunct="1"/>
            <a:r>
              <a:rPr lang="pt-BR" sz="3200" dirty="0" smtClean="0"/>
              <a:t>Pisco </a:t>
            </a:r>
            <a:endParaRPr lang="pt-BR" sz="2800" dirty="0"/>
          </a:p>
        </p:txBody>
      </p:sp>
      <p:sp>
        <p:nvSpPr>
          <p:cNvPr id="7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4101" name="Picture 6" descr="D:\01. Trabalhos\Editora Blücher\Material de Apoio\Instalações Hidráulicas e o Projeto de Arquitetura\Logo Blucher - Azu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188" y="5610225"/>
            <a:ext cx="1500187" cy="4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7424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8025" y="1047750"/>
            <a:ext cx="2647950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1467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144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2325" y="620688"/>
            <a:ext cx="2419350" cy="363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4197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145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5030" y="1340768"/>
            <a:ext cx="4905375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4500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146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0" y="1124744"/>
            <a:ext cx="4953000" cy="249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9733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1474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124744"/>
            <a:ext cx="5019675" cy="245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5279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1484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901634"/>
            <a:ext cx="4924425" cy="255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4757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1495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291770"/>
            <a:ext cx="2486025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0860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 txBox="1">
            <a:spLocks/>
          </p:cNvSpPr>
          <p:nvPr/>
        </p:nvSpPr>
        <p:spPr>
          <a:xfrm>
            <a:off x="728663" y="1071564"/>
            <a:ext cx="7772400" cy="1205308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3300" dirty="0" smtClean="0"/>
              <a:t>Bebidas Alcoólicas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pt-BR" sz="3300" dirty="0" smtClean="0"/>
              <a:t>Ciência e Tecnologia – volume 1 </a:t>
            </a:r>
            <a:endParaRPr lang="pt-BR" sz="2900" dirty="0">
              <a:latin typeface="+mj-lt"/>
              <a:ea typeface="+mj-ea"/>
              <a:cs typeface="Arial" pitchFamily="34" charset="0"/>
            </a:endParaRPr>
          </a:p>
        </p:txBody>
      </p:sp>
      <p:sp>
        <p:nvSpPr>
          <p:cNvPr id="4099" name="CaixaDeTexto 6"/>
          <p:cNvSpPr txBox="1">
            <a:spLocks noChangeArrowheads="1"/>
          </p:cNvSpPr>
          <p:nvPr/>
        </p:nvSpPr>
        <p:spPr bwMode="auto">
          <a:xfrm>
            <a:off x="728663" y="2635418"/>
            <a:ext cx="764381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pt-BR" sz="2800" dirty="0" smtClean="0"/>
              <a:t>Capítulo 22</a:t>
            </a:r>
          </a:p>
          <a:p>
            <a:pPr algn="ctr" eaLnBrk="1" hangingPunct="1"/>
            <a:r>
              <a:rPr lang="pt-BR" sz="3200" dirty="0" smtClean="0"/>
              <a:t>Rum </a:t>
            </a:r>
            <a:endParaRPr lang="pt-BR" sz="2800" dirty="0"/>
          </a:p>
        </p:txBody>
      </p:sp>
      <p:sp>
        <p:nvSpPr>
          <p:cNvPr id="7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4101" name="Picture 6" descr="D:\01. Trabalhos\Editora Blücher\Material de Apoio\Instalações Hidráulicas e o Projeto de Arquitetura\Logo Blucher - Azu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188" y="5610225"/>
            <a:ext cx="1500187" cy="4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9164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1505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6948" y="1268760"/>
            <a:ext cx="2447925" cy="249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1511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1515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159717"/>
            <a:ext cx="2400300" cy="223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0529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1525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250714"/>
            <a:ext cx="2381250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7335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 txBox="1">
            <a:spLocks/>
          </p:cNvSpPr>
          <p:nvPr/>
        </p:nvSpPr>
        <p:spPr>
          <a:xfrm>
            <a:off x="728663" y="1071564"/>
            <a:ext cx="7772400" cy="1205308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3300" dirty="0" smtClean="0"/>
              <a:t>Bebidas Alcoólicas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pt-BR" sz="3300" dirty="0" smtClean="0"/>
              <a:t>Ciência e Tecnologia – volume 1 </a:t>
            </a:r>
            <a:endParaRPr lang="pt-BR" sz="2900" dirty="0">
              <a:latin typeface="+mj-lt"/>
              <a:ea typeface="+mj-ea"/>
              <a:cs typeface="Arial" pitchFamily="34" charset="0"/>
            </a:endParaRPr>
          </a:p>
        </p:txBody>
      </p:sp>
      <p:sp>
        <p:nvSpPr>
          <p:cNvPr id="4099" name="CaixaDeTexto 6"/>
          <p:cNvSpPr txBox="1">
            <a:spLocks noChangeArrowheads="1"/>
          </p:cNvSpPr>
          <p:nvPr/>
        </p:nvSpPr>
        <p:spPr bwMode="auto">
          <a:xfrm>
            <a:off x="714374" y="2605702"/>
            <a:ext cx="764381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pt-BR" sz="2800" dirty="0" smtClean="0"/>
              <a:t>Parte 1</a:t>
            </a:r>
          </a:p>
          <a:p>
            <a:pPr algn="ctr" eaLnBrk="1" hangingPunct="1"/>
            <a:r>
              <a:rPr lang="pt-BR" sz="3200" dirty="0"/>
              <a:t>Bebidas Fermentadas</a:t>
            </a:r>
            <a:endParaRPr lang="pt-BR" sz="2800" dirty="0"/>
          </a:p>
        </p:txBody>
      </p:sp>
      <p:sp>
        <p:nvSpPr>
          <p:cNvPr id="7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4101" name="Picture 6" descr="D:\01. Trabalhos\Editora Blücher\Material de Apoio\Instalações Hidráulicas e o Projeto de Arquitetura\Logo Blucher - Azu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188" y="5610225"/>
            <a:ext cx="1500187" cy="4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3164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3366" y="1250826"/>
            <a:ext cx="2638425" cy="215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4315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1536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4712" y="1340768"/>
            <a:ext cx="231457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6771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1546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2656" y="1124744"/>
            <a:ext cx="4810125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5887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1556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268760"/>
            <a:ext cx="2390775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9956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1566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5662" y="1340768"/>
            <a:ext cx="2352675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1885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1576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196752"/>
            <a:ext cx="2333625" cy="141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5657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1587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2974" y="1268760"/>
            <a:ext cx="2390775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6287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1597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764704"/>
            <a:ext cx="4924425" cy="309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8808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1607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8362" y="1124744"/>
            <a:ext cx="4867275" cy="275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6201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1617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25" y="1268760"/>
            <a:ext cx="4857750" cy="181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1394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1628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8519" y="1052736"/>
            <a:ext cx="2438400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3529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669" y="260648"/>
            <a:ext cx="5372100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6770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 txBox="1">
            <a:spLocks/>
          </p:cNvSpPr>
          <p:nvPr/>
        </p:nvSpPr>
        <p:spPr>
          <a:xfrm>
            <a:off x="728663" y="1071564"/>
            <a:ext cx="7772400" cy="1205308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3300" dirty="0" smtClean="0"/>
              <a:t>Bebidas Alcoólicas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pt-BR" sz="3300" dirty="0" smtClean="0"/>
              <a:t>Ciência e Tecnologia – volume 1 </a:t>
            </a:r>
            <a:endParaRPr lang="pt-BR" sz="2900" dirty="0">
              <a:latin typeface="+mj-lt"/>
              <a:ea typeface="+mj-ea"/>
              <a:cs typeface="Arial" pitchFamily="34" charset="0"/>
            </a:endParaRPr>
          </a:p>
        </p:txBody>
      </p:sp>
      <p:sp>
        <p:nvSpPr>
          <p:cNvPr id="4099" name="CaixaDeTexto 6"/>
          <p:cNvSpPr txBox="1">
            <a:spLocks noChangeArrowheads="1"/>
          </p:cNvSpPr>
          <p:nvPr/>
        </p:nvSpPr>
        <p:spPr bwMode="auto">
          <a:xfrm>
            <a:off x="728663" y="2635418"/>
            <a:ext cx="764381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pt-BR" sz="2800" dirty="0" smtClean="0"/>
              <a:t>Capítulo 23</a:t>
            </a:r>
          </a:p>
          <a:p>
            <a:pPr algn="ctr" eaLnBrk="1" hangingPunct="1"/>
            <a:r>
              <a:rPr lang="pt-BR" sz="3200" dirty="0" smtClean="0"/>
              <a:t>Tequila</a:t>
            </a:r>
            <a:endParaRPr lang="pt-BR" sz="2800" dirty="0"/>
          </a:p>
        </p:txBody>
      </p:sp>
      <p:sp>
        <p:nvSpPr>
          <p:cNvPr id="7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4101" name="Picture 6" descr="D:\01. Trabalhos\Editora Blücher\Material de Apoio\Instalações Hidráulicas e o Projeto de Arquitetura\Logo Blucher - Azu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188" y="5610225"/>
            <a:ext cx="1500187" cy="4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185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1187" y="1268760"/>
            <a:ext cx="2647950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3586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2781" y="980728"/>
            <a:ext cx="2809875" cy="256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2634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4038" y="1238250"/>
            <a:ext cx="5495925" cy="219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9637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6036" y="908720"/>
            <a:ext cx="5381625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0015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3718" y="980728"/>
            <a:ext cx="5429250" cy="261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522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133475"/>
            <a:ext cx="5438775" cy="229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2086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25" y="1124744"/>
            <a:ext cx="5619750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397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9275" y="1152525"/>
            <a:ext cx="5505450" cy="227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7014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8712" y="836712"/>
            <a:ext cx="5543550" cy="313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1025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9756" y="1124744"/>
            <a:ext cx="5495925" cy="172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3299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2878" y="908720"/>
            <a:ext cx="5505450" cy="310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3010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9280" y="1628800"/>
            <a:ext cx="5476875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9085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9281" y="764704"/>
            <a:ext cx="5476875" cy="364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1109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837" y="908720"/>
            <a:ext cx="3525763" cy="3427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533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989" y="908720"/>
            <a:ext cx="5429250" cy="269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4691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2144" y="1311260"/>
            <a:ext cx="5391150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9635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2223" y="908720"/>
            <a:ext cx="5429250" cy="265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0860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7856" y="1052736"/>
            <a:ext cx="5419725" cy="265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0189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0" y="1052736"/>
            <a:ext cx="54483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3053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 txBox="1">
            <a:spLocks/>
          </p:cNvSpPr>
          <p:nvPr/>
        </p:nvSpPr>
        <p:spPr>
          <a:xfrm>
            <a:off x="728663" y="1071564"/>
            <a:ext cx="7772400" cy="1205308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3300" dirty="0" smtClean="0"/>
              <a:t>Bebidas Alcoólicas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pt-BR" sz="3300" dirty="0" smtClean="0"/>
              <a:t>Ciência e Tecnologia – volume 1 </a:t>
            </a:r>
            <a:endParaRPr lang="pt-BR" sz="2900" dirty="0">
              <a:latin typeface="+mj-lt"/>
              <a:ea typeface="+mj-ea"/>
              <a:cs typeface="Arial" pitchFamily="34" charset="0"/>
            </a:endParaRPr>
          </a:p>
        </p:txBody>
      </p:sp>
      <p:sp>
        <p:nvSpPr>
          <p:cNvPr id="4099" name="CaixaDeTexto 6"/>
          <p:cNvSpPr txBox="1">
            <a:spLocks noChangeArrowheads="1"/>
          </p:cNvSpPr>
          <p:nvPr/>
        </p:nvSpPr>
        <p:spPr bwMode="auto">
          <a:xfrm>
            <a:off x="728663" y="2635418"/>
            <a:ext cx="764381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pt-BR" sz="2800" dirty="0" smtClean="0"/>
              <a:t>Capítulo 24</a:t>
            </a:r>
          </a:p>
          <a:p>
            <a:pPr algn="ctr" eaLnBrk="1" hangingPunct="1"/>
            <a:r>
              <a:rPr lang="pt-BR" sz="3200" dirty="0" smtClean="0"/>
              <a:t>Tiquira</a:t>
            </a:r>
            <a:endParaRPr lang="pt-BR" sz="2800" dirty="0"/>
          </a:p>
        </p:txBody>
      </p:sp>
      <p:sp>
        <p:nvSpPr>
          <p:cNvPr id="7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4101" name="Picture 6" descr="D:\01. Trabalhos\Editora Blücher\Material de Apoio\Instalações Hidráulicas e o Projeto de Arquitetura\Logo Blucher - Azu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188" y="5610225"/>
            <a:ext cx="1500187" cy="4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7891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1663" y="836712"/>
            <a:ext cx="5476875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8496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9925" y="1196752"/>
            <a:ext cx="2724150" cy="181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7882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2619" y="1196752"/>
            <a:ext cx="5410200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7441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8041" y="1124744"/>
            <a:ext cx="2667000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7099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980728"/>
            <a:ext cx="4010769" cy="3264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4673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7550" y="1484784"/>
            <a:ext cx="2628900" cy="139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0642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9281" y="764704"/>
            <a:ext cx="5476875" cy="362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7539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8097" y="1196752"/>
            <a:ext cx="2619375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7496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6425" y="1268760"/>
            <a:ext cx="5391150" cy="154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2613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328" y="1340768"/>
            <a:ext cx="2667000" cy="164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9271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1187" y="980728"/>
            <a:ext cx="5381625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8691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3737" y="1038225"/>
            <a:ext cx="2676525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8471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980728"/>
            <a:ext cx="5429250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4804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0" y="1124744"/>
            <a:ext cx="54483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1914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8806" y="1162050"/>
            <a:ext cx="5457825" cy="226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2197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900" y="1124744"/>
            <a:ext cx="5410200" cy="180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6979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2619" y="1078935"/>
            <a:ext cx="54102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4189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2138" y="1340768"/>
            <a:ext cx="5419725" cy="178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9173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4044" y="908720"/>
            <a:ext cx="546735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1144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0238" y="1124744"/>
            <a:ext cx="5343525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5983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8506" y="1124744"/>
            <a:ext cx="2638425" cy="250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3410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 txBox="1">
            <a:spLocks/>
          </p:cNvSpPr>
          <p:nvPr/>
        </p:nvSpPr>
        <p:spPr>
          <a:xfrm>
            <a:off x="728663" y="1071564"/>
            <a:ext cx="7772400" cy="1205308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3300" dirty="0" smtClean="0"/>
              <a:t>Bebidas Alcoólicas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pt-BR" sz="3300" dirty="0" smtClean="0"/>
              <a:t>Ciência e Tecnologia – volume 1 </a:t>
            </a:r>
            <a:endParaRPr lang="pt-BR" sz="2900" dirty="0">
              <a:latin typeface="+mj-lt"/>
              <a:ea typeface="+mj-ea"/>
              <a:cs typeface="Arial" pitchFamily="34" charset="0"/>
            </a:endParaRPr>
          </a:p>
        </p:txBody>
      </p:sp>
      <p:sp>
        <p:nvSpPr>
          <p:cNvPr id="4099" name="CaixaDeTexto 6"/>
          <p:cNvSpPr txBox="1">
            <a:spLocks noChangeArrowheads="1"/>
          </p:cNvSpPr>
          <p:nvPr/>
        </p:nvSpPr>
        <p:spPr bwMode="auto">
          <a:xfrm>
            <a:off x="728663" y="2635418"/>
            <a:ext cx="764381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pt-BR" sz="2800" dirty="0" smtClean="0"/>
              <a:t>Capítulo 25</a:t>
            </a:r>
          </a:p>
          <a:p>
            <a:pPr algn="ctr" eaLnBrk="1" hangingPunct="1"/>
            <a:r>
              <a:rPr lang="pt-BR" sz="3200" dirty="0" smtClean="0"/>
              <a:t>Uísque</a:t>
            </a:r>
            <a:endParaRPr lang="pt-BR" sz="2800" dirty="0"/>
          </a:p>
        </p:txBody>
      </p:sp>
      <p:sp>
        <p:nvSpPr>
          <p:cNvPr id="7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4101" name="Picture 6" descr="D:\01. Trabalhos\Editora Blücher\Material de Apoio\Instalações Hidráulicas e o Projeto de Arquitetura\Logo Blucher - Azu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188" y="5610225"/>
            <a:ext cx="1500187" cy="4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7347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2698" y="952500"/>
            <a:ext cx="5448300" cy="247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8573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4519" y="1028700"/>
            <a:ext cx="54864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9894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2334" y="188640"/>
            <a:ext cx="3570770" cy="4581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93729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052736"/>
            <a:ext cx="2676525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2840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8484" y="1052736"/>
            <a:ext cx="2647950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1652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196752"/>
            <a:ext cx="3717975" cy="2914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4233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8741" y="1200150"/>
            <a:ext cx="5362575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9851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7495" y="945274"/>
            <a:ext cx="541020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2277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124744"/>
            <a:ext cx="5410200" cy="268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8635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2619" y="1173546"/>
            <a:ext cx="5410200" cy="146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2672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988" y="692696"/>
            <a:ext cx="5534025" cy="360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5130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0406" y="1268760"/>
            <a:ext cx="2714625" cy="172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8424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282" y="1052736"/>
            <a:ext cx="2686050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3220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087" y="764704"/>
            <a:ext cx="5457825" cy="352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8286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0" y="1200150"/>
            <a:ext cx="2667000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1410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196752"/>
            <a:ext cx="2657475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7711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900" y="1124744"/>
            <a:ext cx="5410200" cy="246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5265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0406" y="404664"/>
            <a:ext cx="2714625" cy="435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793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4177" y="620688"/>
            <a:ext cx="5476875" cy="393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5294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669" y="980728"/>
            <a:ext cx="5372100" cy="296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4333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5638" y="1103975"/>
            <a:ext cx="2752725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4795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3737" y="1196752"/>
            <a:ext cx="2676525" cy="246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1435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1350" y="1268760"/>
            <a:ext cx="27813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9516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7766" y="980728"/>
            <a:ext cx="4099905" cy="3294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5541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4519" y="1015796"/>
            <a:ext cx="5486400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8852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 txBox="1">
            <a:spLocks/>
          </p:cNvSpPr>
          <p:nvPr/>
        </p:nvSpPr>
        <p:spPr>
          <a:xfrm>
            <a:off x="728663" y="1071564"/>
            <a:ext cx="7772400" cy="1205308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3300" dirty="0" smtClean="0"/>
              <a:t>Bebidas Alcoólicas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pt-BR" sz="3300" dirty="0" smtClean="0"/>
              <a:t>Ciência e Tecnologia – volume 1 </a:t>
            </a:r>
            <a:endParaRPr lang="pt-BR" sz="2900" dirty="0">
              <a:latin typeface="+mj-lt"/>
              <a:ea typeface="+mj-ea"/>
              <a:cs typeface="Arial" pitchFamily="34" charset="0"/>
            </a:endParaRPr>
          </a:p>
        </p:txBody>
      </p:sp>
      <p:sp>
        <p:nvSpPr>
          <p:cNvPr id="4099" name="CaixaDeTexto 6"/>
          <p:cNvSpPr txBox="1">
            <a:spLocks noChangeArrowheads="1"/>
          </p:cNvSpPr>
          <p:nvPr/>
        </p:nvSpPr>
        <p:spPr bwMode="auto">
          <a:xfrm>
            <a:off x="714374" y="2605702"/>
            <a:ext cx="764381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pt-BR" sz="2800" dirty="0" smtClean="0"/>
              <a:t>Parte 3</a:t>
            </a:r>
          </a:p>
          <a:p>
            <a:pPr algn="ctr" eaLnBrk="1" hangingPunct="1"/>
            <a:r>
              <a:rPr lang="pt-BR" sz="3200" dirty="0"/>
              <a:t>Bebidas </a:t>
            </a:r>
            <a:r>
              <a:rPr lang="pt-BR" sz="3200" dirty="0" smtClean="0"/>
              <a:t>Retificadas </a:t>
            </a:r>
            <a:endParaRPr lang="pt-BR" sz="2800" dirty="0"/>
          </a:p>
        </p:txBody>
      </p:sp>
      <p:sp>
        <p:nvSpPr>
          <p:cNvPr id="7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4101" name="Picture 6" descr="D:\01. Trabalhos\Editora Blücher\Material de Apoio\Instalações Hidráulicas e o Projeto de Arquitetura\Logo Blucher - Azu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188" y="5610225"/>
            <a:ext cx="1500187" cy="4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4641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 txBox="1">
            <a:spLocks/>
          </p:cNvSpPr>
          <p:nvPr/>
        </p:nvSpPr>
        <p:spPr>
          <a:xfrm>
            <a:off x="728663" y="1071564"/>
            <a:ext cx="7772400" cy="1205308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3300" dirty="0" smtClean="0"/>
              <a:t>Bebidas Alcoólicas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pt-BR" sz="3300" dirty="0" smtClean="0"/>
              <a:t>Ciência e Tecnologia – volume 1 </a:t>
            </a:r>
            <a:endParaRPr lang="pt-BR" sz="2900" dirty="0">
              <a:latin typeface="+mj-lt"/>
              <a:ea typeface="+mj-ea"/>
              <a:cs typeface="Arial" pitchFamily="34" charset="0"/>
            </a:endParaRPr>
          </a:p>
        </p:txBody>
      </p:sp>
      <p:sp>
        <p:nvSpPr>
          <p:cNvPr id="4099" name="CaixaDeTexto 6"/>
          <p:cNvSpPr txBox="1">
            <a:spLocks noChangeArrowheads="1"/>
          </p:cNvSpPr>
          <p:nvPr/>
        </p:nvSpPr>
        <p:spPr bwMode="auto">
          <a:xfrm>
            <a:off x="728663" y="2635418"/>
            <a:ext cx="764381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pt-BR" sz="2800" dirty="0" smtClean="0"/>
              <a:t>Capítulo 26</a:t>
            </a:r>
          </a:p>
          <a:p>
            <a:pPr algn="ctr" eaLnBrk="1" hangingPunct="1"/>
            <a:r>
              <a:rPr lang="pt-BR" sz="3200" dirty="0" smtClean="0"/>
              <a:t>Vodka e Gin</a:t>
            </a:r>
            <a:endParaRPr lang="pt-BR" sz="2800" dirty="0"/>
          </a:p>
        </p:txBody>
      </p:sp>
      <p:sp>
        <p:nvSpPr>
          <p:cNvPr id="7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4101" name="Picture 6" descr="D:\01. Trabalhos\Editora Blücher\Material de Apoio\Instalações Hidráulicas e o Projeto de Arquitetura\Logo Blucher - Azu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188" y="5610225"/>
            <a:ext cx="1500187" cy="4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0852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9281" y="1196752"/>
            <a:ext cx="5476875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4380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9281" y="980728"/>
            <a:ext cx="5476875" cy="305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570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4687" y="836712"/>
            <a:ext cx="2714625" cy="326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410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3860" y="1196752"/>
            <a:ext cx="2667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5450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8771" y="1124744"/>
            <a:ext cx="3437895" cy="3038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1019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4044" y="764704"/>
            <a:ext cx="5467350" cy="331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713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6906" y="908720"/>
            <a:ext cx="5381625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1487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 txBox="1">
            <a:spLocks/>
          </p:cNvSpPr>
          <p:nvPr/>
        </p:nvSpPr>
        <p:spPr>
          <a:xfrm>
            <a:off x="728663" y="1071564"/>
            <a:ext cx="7772400" cy="1205308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3300" dirty="0" smtClean="0"/>
              <a:t>Bebidas Alcoólicas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pt-BR" sz="3300" dirty="0" smtClean="0"/>
              <a:t>Ciência e Tecnologia – volume 1 </a:t>
            </a:r>
            <a:endParaRPr lang="pt-BR" sz="2900" dirty="0">
              <a:latin typeface="+mj-lt"/>
              <a:ea typeface="+mj-ea"/>
              <a:cs typeface="Arial" pitchFamily="34" charset="0"/>
            </a:endParaRPr>
          </a:p>
        </p:txBody>
      </p:sp>
      <p:sp>
        <p:nvSpPr>
          <p:cNvPr id="4099" name="CaixaDeTexto 6"/>
          <p:cNvSpPr txBox="1">
            <a:spLocks noChangeArrowheads="1"/>
          </p:cNvSpPr>
          <p:nvPr/>
        </p:nvSpPr>
        <p:spPr bwMode="auto">
          <a:xfrm>
            <a:off x="714374" y="2605702"/>
            <a:ext cx="764381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pt-BR" sz="2800" dirty="0" smtClean="0"/>
              <a:t>Parte 4</a:t>
            </a:r>
          </a:p>
          <a:p>
            <a:pPr algn="ctr" eaLnBrk="1" hangingPunct="1"/>
            <a:r>
              <a:rPr lang="pt-BR" sz="3200" dirty="0"/>
              <a:t>Bebidas </a:t>
            </a:r>
            <a:r>
              <a:rPr lang="pt-BR" sz="3200" dirty="0" smtClean="0"/>
              <a:t>Obtidas por Mistura</a:t>
            </a:r>
            <a:endParaRPr lang="pt-BR" sz="2800" dirty="0"/>
          </a:p>
        </p:txBody>
      </p:sp>
      <p:sp>
        <p:nvSpPr>
          <p:cNvPr id="7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4101" name="Picture 6" descr="D:\01. Trabalhos\Editora Blücher\Material de Apoio\Instalações Hidráulicas e o Projeto de Arquitetura\Logo Blucher - Azu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188" y="5610225"/>
            <a:ext cx="1500187" cy="4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973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 txBox="1">
            <a:spLocks/>
          </p:cNvSpPr>
          <p:nvPr/>
        </p:nvSpPr>
        <p:spPr>
          <a:xfrm>
            <a:off x="728663" y="1071564"/>
            <a:ext cx="7772400" cy="1205308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3300" dirty="0" smtClean="0"/>
              <a:t>Bebidas Alcoólicas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pt-BR" sz="3300" dirty="0" smtClean="0"/>
              <a:t>Ciência e Tecnologia – volume 1 </a:t>
            </a:r>
            <a:endParaRPr lang="pt-BR" sz="2900" dirty="0">
              <a:latin typeface="+mj-lt"/>
              <a:ea typeface="+mj-ea"/>
              <a:cs typeface="Arial" pitchFamily="34" charset="0"/>
            </a:endParaRPr>
          </a:p>
        </p:txBody>
      </p:sp>
      <p:sp>
        <p:nvSpPr>
          <p:cNvPr id="4099" name="CaixaDeTexto 6"/>
          <p:cNvSpPr txBox="1">
            <a:spLocks noChangeArrowheads="1"/>
          </p:cNvSpPr>
          <p:nvPr/>
        </p:nvSpPr>
        <p:spPr bwMode="auto">
          <a:xfrm>
            <a:off x="728663" y="2635418"/>
            <a:ext cx="764381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pt-BR" sz="2800" dirty="0" smtClean="0"/>
              <a:t>Capítulo 27</a:t>
            </a:r>
          </a:p>
          <a:p>
            <a:pPr algn="ctr" eaLnBrk="1" hangingPunct="1"/>
            <a:r>
              <a:rPr lang="pt-BR" sz="3200" dirty="0" smtClean="0"/>
              <a:t>Licores</a:t>
            </a:r>
            <a:endParaRPr lang="pt-BR" sz="2800" dirty="0"/>
          </a:p>
        </p:txBody>
      </p:sp>
      <p:sp>
        <p:nvSpPr>
          <p:cNvPr id="7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4101" name="Picture 6" descr="D:\01. Trabalhos\Editora Blücher\Material de Apoio\Instalações Hidráulicas e o Projeto de Arquitetura\Logo Blucher - Azu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188" y="5610225"/>
            <a:ext cx="1500187" cy="4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2799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4859" y="952827"/>
            <a:ext cx="4845719" cy="3640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4213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1234" y="1052736"/>
            <a:ext cx="3232969" cy="3323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0962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4044" y="1114425"/>
            <a:ext cx="5467350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9049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9931" y="1052736"/>
            <a:ext cx="2695575" cy="178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1458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2747" y="1171574"/>
            <a:ext cx="3429943" cy="2857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0240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692696"/>
            <a:ext cx="4035152" cy="3537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7621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2312" y="692696"/>
            <a:ext cx="2619375" cy="317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8315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0032" y="1124744"/>
            <a:ext cx="5429250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4856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7844" y="1124744"/>
            <a:ext cx="561975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3844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196752"/>
            <a:ext cx="2800350" cy="249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0630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 txBox="1">
            <a:spLocks/>
          </p:cNvSpPr>
          <p:nvPr/>
        </p:nvSpPr>
        <p:spPr>
          <a:xfrm>
            <a:off x="728663" y="1071564"/>
            <a:ext cx="7772400" cy="1205308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3300" dirty="0" smtClean="0"/>
              <a:t>Bebidas Alcoólicas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pt-BR" sz="3300" dirty="0" smtClean="0"/>
              <a:t>Ciência e Tecnologia – volume 1 </a:t>
            </a:r>
            <a:endParaRPr lang="pt-BR" sz="2900" dirty="0">
              <a:latin typeface="+mj-lt"/>
              <a:ea typeface="+mj-ea"/>
              <a:cs typeface="Arial" pitchFamily="34" charset="0"/>
            </a:endParaRPr>
          </a:p>
        </p:txBody>
      </p:sp>
      <p:sp>
        <p:nvSpPr>
          <p:cNvPr id="4099" name="CaixaDeTexto 6"/>
          <p:cNvSpPr txBox="1">
            <a:spLocks noChangeArrowheads="1"/>
          </p:cNvSpPr>
          <p:nvPr/>
        </p:nvSpPr>
        <p:spPr bwMode="auto">
          <a:xfrm>
            <a:off x="728663" y="2635418"/>
            <a:ext cx="764381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pt-BR" sz="2800" dirty="0" smtClean="0"/>
              <a:t>Capítulo 28</a:t>
            </a:r>
          </a:p>
          <a:p>
            <a:pPr algn="ctr" eaLnBrk="1" hangingPunct="1"/>
            <a:r>
              <a:rPr lang="pt-BR" sz="3200" dirty="0" smtClean="0"/>
              <a:t>Sangria, Cooler e Coquetel de Vinho</a:t>
            </a:r>
            <a:endParaRPr lang="pt-BR" sz="2800" dirty="0"/>
          </a:p>
        </p:txBody>
      </p:sp>
      <p:sp>
        <p:nvSpPr>
          <p:cNvPr id="7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4101" name="Picture 6" descr="D:\01. Trabalhos\Editora Blücher\Material de Apoio\Instalações Hidráulicas e o Projeto de Arquitetura\Logo Blucher - Azu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188" y="5610225"/>
            <a:ext cx="1500187" cy="4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9054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476672"/>
            <a:ext cx="2065206" cy="4101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7210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788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7856" y="989492"/>
            <a:ext cx="5419725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3130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798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350" y="836712"/>
            <a:ext cx="3722737" cy="3213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2340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808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1047" y="1052736"/>
            <a:ext cx="5467350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3037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819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518" y="1268760"/>
            <a:ext cx="5400675" cy="159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0485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829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32656"/>
            <a:ext cx="3204394" cy="4199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6334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839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1194" y="836712"/>
            <a:ext cx="3953049" cy="3442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9576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849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669" y="932966"/>
            <a:ext cx="5372100" cy="248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2497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 txBox="1">
            <a:spLocks/>
          </p:cNvSpPr>
          <p:nvPr/>
        </p:nvSpPr>
        <p:spPr>
          <a:xfrm>
            <a:off x="728663" y="1071564"/>
            <a:ext cx="7772400" cy="1205308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3300" dirty="0" smtClean="0"/>
              <a:t>Bebidas Alcoólicas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pt-BR" sz="3300" dirty="0" smtClean="0"/>
              <a:t>Ciência e Tecnologia – volume 1 </a:t>
            </a:r>
            <a:endParaRPr lang="pt-BR" sz="2900" dirty="0">
              <a:latin typeface="+mj-lt"/>
              <a:ea typeface="+mj-ea"/>
              <a:cs typeface="Arial" pitchFamily="34" charset="0"/>
            </a:endParaRPr>
          </a:p>
        </p:txBody>
      </p:sp>
      <p:sp>
        <p:nvSpPr>
          <p:cNvPr id="4099" name="CaixaDeTexto 6"/>
          <p:cNvSpPr txBox="1">
            <a:spLocks noChangeArrowheads="1"/>
          </p:cNvSpPr>
          <p:nvPr/>
        </p:nvSpPr>
        <p:spPr bwMode="auto">
          <a:xfrm>
            <a:off x="728663" y="2635418"/>
            <a:ext cx="764381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pt-BR" sz="2800" dirty="0" smtClean="0"/>
              <a:t>Capítulo 1</a:t>
            </a:r>
          </a:p>
          <a:p>
            <a:pPr algn="ctr" eaLnBrk="1" hangingPunct="1"/>
            <a:r>
              <a:rPr lang="pt-BR" sz="3200" dirty="0" smtClean="0"/>
              <a:t>Bebidas Indígenas Alcoólicas</a:t>
            </a:r>
            <a:endParaRPr lang="pt-BR" sz="2800" dirty="0"/>
          </a:p>
        </p:txBody>
      </p:sp>
      <p:sp>
        <p:nvSpPr>
          <p:cNvPr id="7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4101" name="Picture 6" descr="D:\01. Trabalhos\Editora Blücher\Material de Apoio\Instalações Hidráulicas e o Projeto de Arquitetura\Logo Blucher - Azu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188" y="5610225"/>
            <a:ext cx="1500187" cy="4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7805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8915" y="1157287"/>
            <a:ext cx="3837608" cy="3161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7516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860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548680"/>
            <a:ext cx="5486400" cy="394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2816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4519" y="1196752"/>
            <a:ext cx="5486400" cy="169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1338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0693" y="890389"/>
            <a:ext cx="5476875" cy="250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2903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3094" y="692696"/>
            <a:ext cx="5429250" cy="360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5857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5190" y="836712"/>
            <a:ext cx="3785058" cy="3197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8857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 txBox="1">
            <a:spLocks/>
          </p:cNvSpPr>
          <p:nvPr/>
        </p:nvSpPr>
        <p:spPr>
          <a:xfrm>
            <a:off x="728663" y="1071564"/>
            <a:ext cx="7772400" cy="1205308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3300" dirty="0" smtClean="0"/>
              <a:t>Bebidas Alcoólicas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pt-BR" sz="3300" dirty="0" smtClean="0"/>
              <a:t>Ciência e Tecnologia – volume 1 </a:t>
            </a:r>
            <a:endParaRPr lang="pt-BR" sz="2900" dirty="0">
              <a:latin typeface="+mj-lt"/>
              <a:ea typeface="+mj-ea"/>
              <a:cs typeface="Arial" pitchFamily="34" charset="0"/>
            </a:endParaRPr>
          </a:p>
        </p:txBody>
      </p:sp>
      <p:sp>
        <p:nvSpPr>
          <p:cNvPr id="4099" name="CaixaDeTexto 6"/>
          <p:cNvSpPr txBox="1">
            <a:spLocks noChangeArrowheads="1"/>
          </p:cNvSpPr>
          <p:nvPr/>
        </p:nvSpPr>
        <p:spPr bwMode="auto">
          <a:xfrm>
            <a:off x="728663" y="2635418"/>
            <a:ext cx="764381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pt-BR" sz="2800" dirty="0" smtClean="0"/>
              <a:t>Capítulo 4</a:t>
            </a:r>
          </a:p>
          <a:p>
            <a:pPr algn="ctr" eaLnBrk="1" hangingPunct="1"/>
            <a:r>
              <a:rPr lang="pt-BR" sz="3200" dirty="0" smtClean="0"/>
              <a:t>Cerveja Artesanal</a:t>
            </a:r>
            <a:endParaRPr lang="pt-BR" sz="2800" dirty="0"/>
          </a:p>
        </p:txBody>
      </p:sp>
      <p:sp>
        <p:nvSpPr>
          <p:cNvPr id="7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4101" name="Picture 6" descr="D:\01. Trabalhos\Editora Blücher\Material de Apoio\Instalações Hidráulicas e o Projeto de Arquitetura\Logo Blucher - Azu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188" y="5610225"/>
            <a:ext cx="1500187" cy="4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083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4219" y="764704"/>
            <a:ext cx="2667000" cy="371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6861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2556" y="836712"/>
            <a:ext cx="3550325" cy="3650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9078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9043" y="188640"/>
            <a:ext cx="3257352" cy="4489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6322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7856" y="1228725"/>
            <a:ext cx="5419725" cy="146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1733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363" y="980728"/>
            <a:ext cx="5429250" cy="291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0148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3562" y="1196752"/>
            <a:ext cx="5476875" cy="199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9757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3220" y="764704"/>
            <a:ext cx="3868998" cy="3518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6004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6112" y="1196752"/>
            <a:ext cx="2771775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063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9456" y="1268760"/>
            <a:ext cx="2676525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1330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8981" y="1206624"/>
            <a:ext cx="2657475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8540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9275" y="980728"/>
            <a:ext cx="5505450" cy="208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1060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014413"/>
            <a:ext cx="5486400" cy="160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5283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8331" y="1185863"/>
            <a:ext cx="5438775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1764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994" y="1052736"/>
            <a:ext cx="5505450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2917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2788" y="1468562"/>
            <a:ext cx="2638425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6894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551" y="1196752"/>
            <a:ext cx="5438775" cy="193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2291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9639" y="1124744"/>
            <a:ext cx="2733675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8456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196752"/>
            <a:ext cx="2809875" cy="183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350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3163" y="1340768"/>
            <a:ext cx="5543550" cy="159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2711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9456" y="764704"/>
            <a:ext cx="2676525" cy="362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3791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5162" y="692696"/>
            <a:ext cx="2733675" cy="370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750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0" y="764704"/>
            <a:ext cx="26670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6414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628800"/>
            <a:ext cx="2781300" cy="193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5865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692696"/>
            <a:ext cx="5057775" cy="359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3703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1212" y="980728"/>
            <a:ext cx="4981575" cy="232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8545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831" y="1228725"/>
            <a:ext cx="5057775" cy="226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1836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3289" y="1100138"/>
            <a:ext cx="5400675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326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395" y="1340767"/>
            <a:ext cx="6564647" cy="2289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5684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732" y="1204914"/>
            <a:ext cx="5927973" cy="2619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3035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484784"/>
            <a:ext cx="6235055" cy="2037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8465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 txBox="1">
            <a:spLocks/>
          </p:cNvSpPr>
          <p:nvPr/>
        </p:nvSpPr>
        <p:spPr>
          <a:xfrm>
            <a:off x="728663" y="1071564"/>
            <a:ext cx="7772400" cy="1205308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3300" dirty="0" smtClean="0"/>
              <a:t>Bebidas Alcoólicas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pt-BR" sz="3300" dirty="0" smtClean="0"/>
              <a:t>Ciência e Tecnologia – volume 1 </a:t>
            </a:r>
            <a:endParaRPr lang="pt-BR" sz="2900" dirty="0">
              <a:latin typeface="+mj-lt"/>
              <a:ea typeface="+mj-ea"/>
              <a:cs typeface="Arial" pitchFamily="34" charset="0"/>
            </a:endParaRPr>
          </a:p>
        </p:txBody>
      </p:sp>
      <p:sp>
        <p:nvSpPr>
          <p:cNvPr id="4099" name="CaixaDeTexto 6"/>
          <p:cNvSpPr txBox="1">
            <a:spLocks noChangeArrowheads="1"/>
          </p:cNvSpPr>
          <p:nvPr/>
        </p:nvSpPr>
        <p:spPr bwMode="auto">
          <a:xfrm>
            <a:off x="728663" y="2635418"/>
            <a:ext cx="764381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pt-BR" sz="2800" dirty="0" smtClean="0"/>
              <a:t>Capítulo 5</a:t>
            </a:r>
          </a:p>
          <a:p>
            <a:pPr algn="ctr" eaLnBrk="1" hangingPunct="1"/>
            <a:r>
              <a:rPr lang="pt-BR" sz="3200" dirty="0" smtClean="0"/>
              <a:t>Cerveja sem Álcool</a:t>
            </a:r>
            <a:endParaRPr lang="pt-BR" sz="2800" dirty="0"/>
          </a:p>
        </p:txBody>
      </p:sp>
      <p:sp>
        <p:nvSpPr>
          <p:cNvPr id="7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4101" name="Picture 6" descr="D:\01. Trabalhos\Editora Blücher\Material de Apoio\Instalações Hidráulicas e o Projeto de Arquitetura\Logo Blucher - Azu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188" y="5610225"/>
            <a:ext cx="1500187" cy="4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6509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620688"/>
            <a:ext cx="5038725" cy="377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2826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7406" y="836712"/>
            <a:ext cx="5000625" cy="283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241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764704"/>
            <a:ext cx="5091112" cy="3624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9550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4644" y="1285875"/>
            <a:ext cx="3486150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4814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0" y="1268760"/>
            <a:ext cx="350520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4654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456" y="692696"/>
            <a:ext cx="7248525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7546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0" y="908720"/>
            <a:ext cx="5448300" cy="296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2799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0066" y="908720"/>
            <a:ext cx="5295305" cy="3287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5003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5007" y="980728"/>
            <a:ext cx="3562350" cy="302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1489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694" y="991741"/>
            <a:ext cx="7258050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7303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6537" y="1133475"/>
            <a:ext cx="3590925" cy="229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178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268760"/>
            <a:ext cx="3505200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7173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124744"/>
            <a:ext cx="4910311" cy="3298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7929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 txBox="1">
            <a:spLocks/>
          </p:cNvSpPr>
          <p:nvPr/>
        </p:nvSpPr>
        <p:spPr>
          <a:xfrm>
            <a:off x="728663" y="1071564"/>
            <a:ext cx="7772400" cy="1205308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3300" dirty="0" smtClean="0"/>
              <a:t>Bebidas Alcoólicas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pt-BR" sz="3300" dirty="0" smtClean="0"/>
              <a:t>Ciência e Tecnologia – volume 1 </a:t>
            </a:r>
            <a:endParaRPr lang="pt-BR" sz="2900" dirty="0">
              <a:latin typeface="+mj-lt"/>
              <a:ea typeface="+mj-ea"/>
              <a:cs typeface="Arial" pitchFamily="34" charset="0"/>
            </a:endParaRPr>
          </a:p>
        </p:txBody>
      </p:sp>
      <p:sp>
        <p:nvSpPr>
          <p:cNvPr id="4099" name="CaixaDeTexto 6"/>
          <p:cNvSpPr txBox="1">
            <a:spLocks noChangeArrowheads="1"/>
          </p:cNvSpPr>
          <p:nvPr/>
        </p:nvSpPr>
        <p:spPr bwMode="auto">
          <a:xfrm>
            <a:off x="728663" y="2635418"/>
            <a:ext cx="764381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pt-BR" sz="2800" dirty="0" smtClean="0"/>
              <a:t>Capítulo 6</a:t>
            </a:r>
          </a:p>
          <a:p>
            <a:pPr algn="ctr" eaLnBrk="1" hangingPunct="1"/>
            <a:r>
              <a:rPr lang="pt-BR" sz="3200" dirty="0" smtClean="0"/>
              <a:t>Chicha</a:t>
            </a:r>
            <a:endParaRPr lang="pt-BR" sz="2800" dirty="0"/>
          </a:p>
        </p:txBody>
      </p:sp>
      <p:sp>
        <p:nvSpPr>
          <p:cNvPr id="7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4101" name="Picture 6" descr="D:\01. Trabalhos\Editora Blücher\Material de Apoio\Instalações Hidráulicas e o Projeto de Arquitetura\Logo Blucher - Azu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188" y="5610225"/>
            <a:ext cx="1500187" cy="4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7319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4163" y="1052736"/>
            <a:ext cx="3495675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5866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908720"/>
            <a:ext cx="5342653" cy="3232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6409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957262"/>
            <a:ext cx="5237584" cy="3614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4471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8806" y="476672"/>
            <a:ext cx="5457825" cy="367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1404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7969" y="980728"/>
            <a:ext cx="3543300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5126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0819" y="1052736"/>
            <a:ext cx="3505200" cy="299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0787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6625" y="620688"/>
            <a:ext cx="3802187" cy="4100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0689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620688"/>
            <a:ext cx="3595687" cy="370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2182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 txBox="1">
            <a:spLocks/>
          </p:cNvSpPr>
          <p:nvPr/>
        </p:nvSpPr>
        <p:spPr>
          <a:xfrm>
            <a:off x="728663" y="1071564"/>
            <a:ext cx="7772400" cy="1205308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3300" dirty="0" smtClean="0"/>
              <a:t>Bebidas Alcoólicas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pt-BR" sz="3300" dirty="0" smtClean="0"/>
              <a:t>Ciência e Tecnologia – volume 1 </a:t>
            </a:r>
            <a:endParaRPr lang="pt-BR" sz="2900" dirty="0">
              <a:latin typeface="+mj-lt"/>
              <a:ea typeface="+mj-ea"/>
              <a:cs typeface="Arial" pitchFamily="34" charset="0"/>
            </a:endParaRPr>
          </a:p>
        </p:txBody>
      </p:sp>
      <p:sp>
        <p:nvSpPr>
          <p:cNvPr id="4099" name="CaixaDeTexto 6"/>
          <p:cNvSpPr txBox="1">
            <a:spLocks noChangeArrowheads="1"/>
          </p:cNvSpPr>
          <p:nvPr/>
        </p:nvSpPr>
        <p:spPr bwMode="auto">
          <a:xfrm>
            <a:off x="728663" y="2635418"/>
            <a:ext cx="764381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pt-BR" sz="2800" dirty="0" smtClean="0"/>
              <a:t>Capítulo 7</a:t>
            </a:r>
          </a:p>
          <a:p>
            <a:pPr algn="ctr" eaLnBrk="1" hangingPunct="1"/>
            <a:r>
              <a:rPr lang="pt-BR" sz="3200" dirty="0" smtClean="0"/>
              <a:t>Fermentados de Fruta</a:t>
            </a:r>
            <a:endParaRPr lang="pt-BR" sz="2800" dirty="0"/>
          </a:p>
        </p:txBody>
      </p:sp>
      <p:sp>
        <p:nvSpPr>
          <p:cNvPr id="7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4101" name="Picture 6" descr="D:\01. Trabalhos\Editora Blücher\Material de Apoio\Instalações Hidráulicas e o Projeto de Arquitetura\Logo Blucher - Azu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188" y="5610225"/>
            <a:ext cx="1500187" cy="4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4852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4163" y="1278632"/>
            <a:ext cx="3495675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7841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844" y="1052736"/>
            <a:ext cx="7143750" cy="299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2424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386" y="764704"/>
            <a:ext cx="5544666" cy="3549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7469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908720"/>
            <a:ext cx="5349910" cy="3285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006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428625" y="4929188"/>
            <a:ext cx="8358188" cy="121443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Adicione aqui o Texto</a:t>
            </a:r>
          </a:p>
        </p:txBody>
      </p:sp>
      <p:sp>
        <p:nvSpPr>
          <p:cNvPr id="6" name="Espaço Reservado para Rodapé 12"/>
          <p:cNvSpPr>
            <a:spLocks noGrp="1"/>
          </p:cNvSpPr>
          <p:nvPr>
            <p:ph type="ftr" sz="quarter" idx="10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pt-BR" sz="1550" dirty="0">
                <a:solidFill>
                  <a:schemeClr val="bg1">
                    <a:lumMod val="65000"/>
                  </a:schemeClr>
                </a:solidFill>
              </a:rPr>
              <a:t>Bebidas Alcoólicas: Ciência e Tecnologia – vol. 1 – Waldemar Gastoni Venturini Filho</a:t>
            </a:r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7019" y="332656"/>
            <a:ext cx="3581400" cy="432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3613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 Clássico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166 - Venturini - Bebidas alcoólicas - 2ª ed.</Template>
  <TotalTime>0</TotalTime>
  <Words>11105</Words>
  <Application>Microsoft Office PowerPoint</Application>
  <PresentationFormat>Apresentação na tela (4:3)</PresentationFormat>
  <Paragraphs>1307</Paragraphs>
  <Slides>400</Slides>
  <Notes>400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400</vt:i4>
      </vt:variant>
    </vt:vector>
  </HeadingPairs>
  <TitlesOfParts>
    <vt:vector size="404" baseType="lpstr">
      <vt:lpstr>Arial</vt:lpstr>
      <vt:lpstr>Calibri</vt:lpstr>
      <vt:lpstr>Times New Roman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Veronica</dc:creator>
  <cp:lastModifiedBy>Veronica</cp:lastModifiedBy>
  <cp:revision>1</cp:revision>
  <dcterms:created xsi:type="dcterms:W3CDTF">2016-10-20T14:34:08Z</dcterms:created>
  <dcterms:modified xsi:type="dcterms:W3CDTF">2016-10-20T14:34:44Z</dcterms:modified>
</cp:coreProperties>
</file>