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1212" r:id="rId2"/>
    <p:sldId id="268" r:id="rId3"/>
    <p:sldId id="1379" r:id="rId4"/>
    <p:sldId id="924" r:id="rId5"/>
    <p:sldId id="925" r:id="rId6"/>
    <p:sldId id="1453" r:id="rId7"/>
    <p:sldId id="1452" r:id="rId8"/>
    <p:sldId id="1454" r:id="rId9"/>
    <p:sldId id="1457" r:id="rId10"/>
    <p:sldId id="1456" r:id="rId11"/>
    <p:sldId id="1459" r:id="rId12"/>
    <p:sldId id="1460" r:id="rId13"/>
    <p:sldId id="1462" r:id="rId14"/>
    <p:sldId id="1458" r:id="rId15"/>
    <p:sldId id="1470" r:id="rId16"/>
    <p:sldId id="1469" r:id="rId17"/>
    <p:sldId id="1472" r:id="rId18"/>
    <p:sldId id="1471" r:id="rId19"/>
    <p:sldId id="1450" r:id="rId20"/>
    <p:sldId id="1449" r:id="rId21"/>
    <p:sldId id="1473" r:id="rId22"/>
    <p:sldId id="1474" r:id="rId23"/>
    <p:sldId id="1475" r:id="rId24"/>
    <p:sldId id="1476" r:id="rId25"/>
    <p:sldId id="1477" r:id="rId26"/>
    <p:sldId id="1478" r:id="rId27"/>
    <p:sldId id="1479" r:id="rId28"/>
    <p:sldId id="1480" r:id="rId29"/>
    <p:sldId id="1481" r:id="rId30"/>
    <p:sldId id="1482" r:id="rId31"/>
    <p:sldId id="1483" r:id="rId32"/>
    <p:sldId id="1467" r:id="rId33"/>
    <p:sldId id="1484" r:id="rId34"/>
    <p:sldId id="1465" r:id="rId35"/>
    <p:sldId id="1485" r:id="rId36"/>
    <p:sldId id="1464" r:id="rId37"/>
    <p:sldId id="1486" r:id="rId38"/>
    <p:sldId id="1488" r:id="rId39"/>
    <p:sldId id="1489" r:id="rId40"/>
    <p:sldId id="1487" r:id="rId41"/>
    <p:sldId id="1490" r:id="rId42"/>
    <p:sldId id="1491" r:id="rId43"/>
    <p:sldId id="1492" r:id="rId44"/>
    <p:sldId id="1493" r:id="rId45"/>
    <p:sldId id="1494" r:id="rId46"/>
    <p:sldId id="1495" r:id="rId47"/>
    <p:sldId id="1448" r:id="rId48"/>
    <p:sldId id="1498" r:id="rId49"/>
    <p:sldId id="1499" r:id="rId50"/>
    <p:sldId id="1501" r:id="rId51"/>
    <p:sldId id="1500" r:id="rId52"/>
    <p:sldId id="1502" r:id="rId53"/>
    <p:sldId id="1497" r:id="rId54"/>
    <p:sldId id="1504" r:id="rId55"/>
    <p:sldId id="1505" r:id="rId56"/>
    <p:sldId id="1506" r:id="rId57"/>
    <p:sldId id="1508" r:id="rId58"/>
    <p:sldId id="1507" r:id="rId59"/>
    <p:sldId id="1509" r:id="rId60"/>
  </p:sldIdLst>
  <p:sldSz cx="9144000" cy="6858000" type="screen4x3"/>
  <p:notesSz cx="9144000" cy="6858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4660"/>
  </p:normalViewPr>
  <p:slideViewPr>
    <p:cSldViewPr>
      <p:cViewPr>
        <p:scale>
          <a:sx n="94" d="100"/>
          <a:sy n="94" d="100"/>
        </p:scale>
        <p:origin x="1278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3" d="100"/>
          <a:sy n="73" d="100"/>
        </p:scale>
        <p:origin x="-2700" y="-102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F321C22-868C-4F07-B6A4-F06B99D5415A}" type="datetimeFigureOut">
              <a:rPr lang="pt-BR"/>
              <a:pPr>
                <a:defRPr/>
              </a:pPr>
              <a:t>02/02/2015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46E17B4-2D1F-4EB2-AE05-9EDCBB67521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454698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CFA7790-EA15-479B-AF63-93CE6C35B42E}" type="datetimeFigureOut">
              <a:rPr lang="pt-BR"/>
              <a:pPr>
                <a:defRPr/>
              </a:pPr>
              <a:t>02/02/2015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1438E59-D45F-43DC-BC8B-477FB0CB4A5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180957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Ergonomia – Projeto e Produção – Itiro Iida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79835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8697598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0342402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9051172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8711108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6342602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2502110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6589336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1497612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4300919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556759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633797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8080816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5595332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1701566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3924222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2210139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2813249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8008722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8090174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8803833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53910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7206050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40753810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537323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9173940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9377158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2398777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8195831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9393719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8460472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3301441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422753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431361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4841857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8820175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4498549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93012654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4823040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84008169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71582832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82014172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4466619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094999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60718125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410732881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58542018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8516107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99014637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65847696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60499651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57543956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411791865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90703069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18468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119562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3660353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312815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268424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604014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1438520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2308305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1972434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2264763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1141863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3735706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3413840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2168349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2475678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2280280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Rodapé 8"/>
          <p:cNvSpPr>
            <a:spLocks noGrp="1"/>
          </p:cNvSpPr>
          <p:nvPr>
            <p:ph type="ftr" sz="quarter" idx="3"/>
          </p:nvPr>
        </p:nvSpPr>
        <p:spPr>
          <a:xfrm>
            <a:off x="0" y="6356350"/>
            <a:ext cx="91440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poio@blucher.com.b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iângulo retângulo 2"/>
          <p:cNvSpPr/>
          <p:nvPr/>
        </p:nvSpPr>
        <p:spPr>
          <a:xfrm rot="16200000">
            <a:off x="7536657" y="5034756"/>
            <a:ext cx="1214438" cy="1216025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392113" y="320675"/>
            <a:ext cx="8359775" cy="59293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3357563" y="5892800"/>
            <a:ext cx="2500312" cy="642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/>
          </a:p>
        </p:txBody>
      </p:sp>
      <p:sp>
        <p:nvSpPr>
          <p:cNvPr id="2053" name="CaixaDeTexto 2"/>
          <p:cNvSpPr txBox="1">
            <a:spLocks noChangeArrowheads="1"/>
          </p:cNvSpPr>
          <p:nvPr/>
        </p:nvSpPr>
        <p:spPr bwMode="auto">
          <a:xfrm>
            <a:off x="642938" y="749300"/>
            <a:ext cx="793115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/>
              <a:t>Caro Professor,</a:t>
            </a:r>
          </a:p>
          <a:p>
            <a:pPr eaLnBrk="1" hangingPunct="1"/>
            <a:endParaRPr lang="pt-BR"/>
          </a:p>
          <a:p>
            <a:pPr eaLnBrk="1" hangingPunct="1"/>
            <a:endParaRPr lang="pt-BR"/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Este material de apoio é gratuito e para uso exclusivo em sala de aula. Não pode ser comercializado.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Ele não contém vírus ou qualquer instrumento de controle sobre seu uso.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Queremos ouvir sua opinião e suas sugestões sobre como aprimorar esta ferramenta e esperamos com ela contribuir para o sucesso de sua aula.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Por favor, escreva para </a:t>
            </a:r>
            <a:r>
              <a:rPr lang="pt-BR">
                <a:hlinkClick r:id="rId3"/>
              </a:rPr>
              <a:t>apoio@blucher.com.br</a:t>
            </a:r>
            <a:endParaRPr lang="pt-BR"/>
          </a:p>
          <a:p>
            <a:pPr eaLnBrk="1" hangingPunct="1"/>
            <a:endParaRPr lang="pt-BR"/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Boa aula!</a:t>
            </a:r>
          </a:p>
          <a:p>
            <a:pPr eaLnBrk="1" hangingPunct="1"/>
            <a:endParaRPr lang="pt-BR"/>
          </a:p>
          <a:p>
            <a:pPr eaLnBrk="1" hangingPunct="1"/>
            <a:endParaRPr lang="pt-BR"/>
          </a:p>
        </p:txBody>
      </p:sp>
      <p:pic>
        <p:nvPicPr>
          <p:cNvPr id="2054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525" y="5929313"/>
            <a:ext cx="18796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836712"/>
            <a:ext cx="6610349" cy="32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60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639" y="1052736"/>
            <a:ext cx="6012160" cy="3238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680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156177" y="306635"/>
            <a:ext cx="2376263" cy="564264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59" y="653562"/>
            <a:ext cx="2376013" cy="146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59" y="2235050"/>
            <a:ext cx="2447724" cy="3714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83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Cachaça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 Ciência, tecnologia e arte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4</a:t>
            </a:r>
          </a:p>
          <a:p>
            <a:pPr algn="ctr" eaLnBrk="1" hangingPunct="1"/>
            <a:r>
              <a:rPr lang="pt-BR" sz="3200" dirty="0" smtClean="0"/>
              <a:t>Qualidade química </a:t>
            </a:r>
            <a:r>
              <a:rPr lang="pt-BR" sz="3200" dirty="0"/>
              <a:t>da cachaça/</a:t>
            </a:r>
          </a:p>
          <a:p>
            <a:pPr algn="ctr" eaLnBrk="1" hangingPunct="1"/>
            <a:r>
              <a:rPr lang="pt-BR" sz="3200" dirty="0"/>
              <a:t>aguardente nacional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371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084168" y="402485"/>
            <a:ext cx="2016224" cy="54747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2484"/>
            <a:ext cx="3600400" cy="55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974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Cachaça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 Ciência, tecnologia e arte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5</a:t>
            </a:r>
          </a:p>
          <a:p>
            <a:pPr algn="ctr" eaLnBrk="1" hangingPunct="1"/>
            <a:r>
              <a:rPr lang="pt-BR" sz="3200" dirty="0"/>
              <a:t>A cana-de-açúcar</a:t>
            </a:r>
          </a:p>
          <a:p>
            <a:pPr algn="ctr" eaLnBrk="1" hangingPunct="1"/>
            <a:r>
              <a:rPr lang="pt-BR" sz="3200" dirty="0"/>
              <a:t>como matéria-prima para</a:t>
            </a:r>
          </a:p>
          <a:p>
            <a:pPr algn="ctr" eaLnBrk="1" hangingPunct="1"/>
            <a:r>
              <a:rPr lang="pt-BR" sz="3200" dirty="0"/>
              <a:t>a produção de aguardente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4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980728"/>
            <a:ext cx="5454110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678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Cachaça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 Ciência, tecnologia e arte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6</a:t>
            </a:r>
          </a:p>
          <a:p>
            <a:pPr algn="ctr" eaLnBrk="1" hangingPunct="1"/>
            <a:r>
              <a:rPr lang="pt-BR" sz="3200" dirty="0" smtClean="0"/>
              <a:t>Processo de </a:t>
            </a:r>
            <a:r>
              <a:rPr lang="pt-BR" sz="3200" dirty="0"/>
              <a:t>produção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246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372200" y="692696"/>
            <a:ext cx="2088232" cy="545092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762" y="839564"/>
            <a:ext cx="3513215" cy="51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192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052736"/>
            <a:ext cx="5301283" cy="3164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541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Cachaça – Ciência, tecnologia e arte 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– </a:t>
            </a: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André Ricardo Alcarde</a:t>
            </a: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075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5143500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620688"/>
            <a:ext cx="3672408" cy="5184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63940"/>
            <a:ext cx="5257087" cy="2080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697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755379"/>
            <a:ext cx="3870165" cy="3802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88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692696"/>
            <a:ext cx="3775377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737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08720"/>
            <a:ext cx="5393062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868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19" y="764704"/>
            <a:ext cx="3941800" cy="364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101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052736"/>
            <a:ext cx="4533213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59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558" y="692696"/>
            <a:ext cx="4192321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496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580" y="620688"/>
            <a:ext cx="5762278" cy="3748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391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764704"/>
            <a:ext cx="3586064" cy="3819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719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5940152" y="332655"/>
            <a:ext cx="2304256" cy="568863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2655"/>
            <a:ext cx="3938860" cy="581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724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Cachaça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 Ciência, tecnologia e arte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1</a:t>
            </a:r>
          </a:p>
          <a:p>
            <a:pPr algn="ctr" eaLnBrk="1" hangingPunct="1"/>
            <a:r>
              <a:rPr lang="pt-BR" sz="3200" dirty="0"/>
              <a:t>Aspectos históricos,</a:t>
            </a:r>
          </a:p>
          <a:p>
            <a:pPr algn="ctr" eaLnBrk="1" hangingPunct="1"/>
            <a:r>
              <a:rPr lang="pt-BR" sz="3200" dirty="0"/>
              <a:t>sociais e econômicos</a:t>
            </a:r>
            <a:r>
              <a:rPr lang="pt-BR" sz="2800" dirty="0" smtClean="0"/>
              <a:t> 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16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503" y="548680"/>
            <a:ext cx="3888432" cy="4127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389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049" y="476672"/>
            <a:ext cx="5139339" cy="419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942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5940152" y="469586"/>
            <a:ext cx="2016224" cy="547969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98" y="469585"/>
            <a:ext cx="4358992" cy="5674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186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185" y="620688"/>
            <a:ext cx="4119067" cy="3839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787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36" y="620688"/>
            <a:ext cx="4868965" cy="38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469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45" y="620688"/>
            <a:ext cx="7707547" cy="363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199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361" y="764704"/>
            <a:ext cx="5010716" cy="343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872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611" y="980728"/>
            <a:ext cx="4928216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245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04664"/>
            <a:ext cx="5051502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511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95375"/>
            <a:ext cx="3672408" cy="3978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452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666" y="836712"/>
            <a:ext cx="4622106" cy="362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225" y="404664"/>
            <a:ext cx="5300987" cy="4161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732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958" y="476672"/>
            <a:ext cx="3684575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6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620688"/>
            <a:ext cx="4491683" cy="4045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66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855" y="620688"/>
            <a:ext cx="3963616" cy="3873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533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740" y="260648"/>
            <a:ext cx="5167958" cy="4383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998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435" y="476672"/>
            <a:ext cx="4690567" cy="4226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27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012160" y="825716"/>
            <a:ext cx="2304256" cy="519557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53874"/>
            <a:ext cx="3572852" cy="5339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357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668" y="980728"/>
            <a:ext cx="4780101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866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764704"/>
            <a:ext cx="5479098" cy="357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73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156176" y="538377"/>
            <a:ext cx="2304256" cy="541090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32" y="538376"/>
            <a:ext cx="4395507" cy="5581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21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827" y="980728"/>
            <a:ext cx="4513784" cy="315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156176" y="538377"/>
            <a:ext cx="2304256" cy="541090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06058"/>
            <a:ext cx="4038699" cy="5412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82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836712"/>
            <a:ext cx="4320607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28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48680"/>
            <a:ext cx="5382157" cy="407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43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705" y="764704"/>
            <a:ext cx="4708025" cy="36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811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138" y="332656"/>
            <a:ext cx="5521220" cy="429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48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76672"/>
            <a:ext cx="3942787" cy="4265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207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514" y="1052736"/>
            <a:ext cx="5284143" cy="2446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684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Cachaça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 Ciência, tecnologia e arte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7</a:t>
            </a:r>
          </a:p>
          <a:p>
            <a:pPr algn="ctr" eaLnBrk="1" hangingPunct="1"/>
            <a:r>
              <a:rPr lang="pt-BR" sz="3200" dirty="0"/>
              <a:t>Aspectos sensoriais das</a:t>
            </a:r>
          </a:p>
          <a:p>
            <a:pPr algn="ctr" eaLnBrk="1" hangingPunct="1"/>
            <a:r>
              <a:rPr lang="pt-BR" sz="3200" dirty="0"/>
              <a:t>aguardentes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349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465" y="984533"/>
            <a:ext cx="6736507" cy="2598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914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5940152" y="340416"/>
            <a:ext cx="2016224" cy="57060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3243"/>
            <a:ext cx="3905816" cy="5900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88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Cachaça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 Ciência, tecnologia e arte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2</a:t>
            </a:r>
          </a:p>
          <a:p>
            <a:pPr algn="ctr" eaLnBrk="1" hangingPunct="1"/>
            <a:r>
              <a:rPr lang="pt-BR" sz="3200" dirty="0"/>
              <a:t>Definição </a:t>
            </a:r>
            <a:r>
              <a:rPr lang="pt-BR" sz="3200" dirty="0" smtClean="0"/>
              <a:t>e composição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236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25" y="764704"/>
            <a:ext cx="5411788" cy="3793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034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658385"/>
            <a:ext cx="5366941" cy="4105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093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Cachaça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 Ciência, tecnologia e arte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3</a:t>
            </a:r>
          </a:p>
          <a:p>
            <a:pPr algn="ctr" eaLnBrk="1" hangingPunct="1"/>
            <a:r>
              <a:rPr lang="pt-BR" sz="3200" dirty="0" smtClean="0"/>
              <a:t>Compostos secundários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Cachaça – Ciência, tecnologia e arte – André Ricardo Alcarde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751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 Clássico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Alcarde - Cachaça</Template>
  <TotalTime>1</TotalTime>
  <Words>1476</Words>
  <Application>Microsoft Office PowerPoint</Application>
  <PresentationFormat>Apresentação na tela (4:3)</PresentationFormat>
  <Paragraphs>214</Paragraphs>
  <Slides>59</Slides>
  <Notes>59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59</vt:i4>
      </vt:variant>
    </vt:vector>
  </HeadingPairs>
  <TitlesOfParts>
    <vt:vector size="63" baseType="lpstr">
      <vt:lpstr>Arial</vt:lpstr>
      <vt:lpstr>Calibri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Jonatas Eliakim</dc:creator>
  <cp:lastModifiedBy>Jonatas Eliakim</cp:lastModifiedBy>
  <cp:revision>1</cp:revision>
  <dcterms:created xsi:type="dcterms:W3CDTF">2015-02-02T13:25:40Z</dcterms:created>
  <dcterms:modified xsi:type="dcterms:W3CDTF">2015-02-02T13:27:27Z</dcterms:modified>
</cp:coreProperties>
</file>