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ppt/notesSlides/notesSlide401.xml" ContentType="application/vnd.openxmlformats-officedocument.presentationml.notesSlide+xml"/>
  <Override PartName="/ppt/notesSlides/notesSlide402.xml" ContentType="application/vnd.openxmlformats-officedocument.presentationml.notesSlide+xml"/>
  <Override PartName="/ppt/notesSlides/notesSlide403.xml" ContentType="application/vnd.openxmlformats-officedocument.presentationml.notesSlide+xml"/>
  <Override PartName="/ppt/notesSlides/notesSlide404.xml" ContentType="application/vnd.openxmlformats-officedocument.presentationml.notesSlide+xml"/>
  <Override PartName="/ppt/notesSlides/notesSlide405.xml" ContentType="application/vnd.openxmlformats-officedocument.presentationml.notesSlide+xml"/>
  <Override PartName="/ppt/notesSlides/notesSlide406.xml" ContentType="application/vnd.openxmlformats-officedocument.presentationml.notesSlide+xml"/>
  <Override PartName="/ppt/notesSlides/notesSlide407.xml" ContentType="application/vnd.openxmlformats-officedocument.presentationml.notesSlide+xml"/>
  <Override PartName="/ppt/notesSlides/notesSlide408.xml" ContentType="application/vnd.openxmlformats-officedocument.presentationml.notesSlide+xml"/>
  <Override PartName="/ppt/notesSlides/notesSlide409.xml" ContentType="application/vnd.openxmlformats-officedocument.presentationml.notesSlide+xml"/>
  <Override PartName="/ppt/notesSlides/notesSlide410.xml" ContentType="application/vnd.openxmlformats-officedocument.presentationml.notesSlide+xml"/>
  <Override PartName="/ppt/notesSlides/notesSlide411.xml" ContentType="application/vnd.openxmlformats-officedocument.presentationml.notesSlide+xml"/>
  <Override PartName="/ppt/notesSlides/notesSlide412.xml" ContentType="application/vnd.openxmlformats-officedocument.presentationml.notesSlide+xml"/>
  <Override PartName="/ppt/notesSlides/notesSlide413.xml" ContentType="application/vnd.openxmlformats-officedocument.presentationml.notesSlide+xml"/>
  <Override PartName="/ppt/notesSlides/notesSlide414.xml" ContentType="application/vnd.openxmlformats-officedocument.presentationml.notesSlide+xml"/>
  <Override PartName="/ppt/notesSlides/notesSlide415.xml" ContentType="application/vnd.openxmlformats-officedocument.presentationml.notesSlide+xml"/>
  <Override PartName="/ppt/notesSlides/notesSlide416.xml" ContentType="application/vnd.openxmlformats-officedocument.presentationml.notesSlide+xml"/>
  <Override PartName="/ppt/notesSlides/notesSlide417.xml" ContentType="application/vnd.openxmlformats-officedocument.presentationml.notesSlide+xml"/>
  <Override PartName="/ppt/notesSlides/notesSlide418.xml" ContentType="application/vnd.openxmlformats-officedocument.presentationml.notesSlide+xml"/>
  <Override PartName="/ppt/notesSlides/notesSlide419.xml" ContentType="application/vnd.openxmlformats-officedocument.presentationml.notesSlide+xml"/>
  <Override PartName="/ppt/notesSlides/notesSlide420.xml" ContentType="application/vnd.openxmlformats-officedocument.presentationml.notesSlide+xml"/>
  <Override PartName="/ppt/notesSlides/notesSlide421.xml" ContentType="application/vnd.openxmlformats-officedocument.presentationml.notesSlide+xml"/>
  <Override PartName="/ppt/notesSlides/notesSlide422.xml" ContentType="application/vnd.openxmlformats-officedocument.presentationml.notesSlide+xml"/>
  <Override PartName="/ppt/notesSlides/notesSlide423.xml" ContentType="application/vnd.openxmlformats-officedocument.presentationml.notesSlide+xml"/>
  <Override PartName="/ppt/notesSlides/notesSlide424.xml" ContentType="application/vnd.openxmlformats-officedocument.presentationml.notesSlide+xml"/>
  <Override PartName="/ppt/notesSlides/notesSlide425.xml" ContentType="application/vnd.openxmlformats-officedocument.presentationml.notesSlide+xml"/>
  <Override PartName="/ppt/notesSlides/notesSlide426.xml" ContentType="application/vnd.openxmlformats-officedocument.presentationml.notesSlide+xml"/>
  <Override PartName="/ppt/notesSlides/notesSlide427.xml" ContentType="application/vnd.openxmlformats-officedocument.presentationml.notesSlide+xml"/>
  <Override PartName="/ppt/notesSlides/notesSlide428.xml" ContentType="application/vnd.openxmlformats-officedocument.presentationml.notesSlide+xml"/>
  <Override PartName="/ppt/notesSlides/notesSlide429.xml" ContentType="application/vnd.openxmlformats-officedocument.presentationml.notesSlide+xml"/>
  <Override PartName="/ppt/notesSlides/notesSlide430.xml" ContentType="application/vnd.openxmlformats-officedocument.presentationml.notesSlide+xml"/>
  <Override PartName="/ppt/notesSlides/notesSlide431.xml" ContentType="application/vnd.openxmlformats-officedocument.presentationml.notesSlide+xml"/>
  <Override PartName="/ppt/notesSlides/notesSlide432.xml" ContentType="application/vnd.openxmlformats-officedocument.presentationml.notesSlide+xml"/>
  <Override PartName="/ppt/notesSlides/notesSlide433.xml" ContentType="application/vnd.openxmlformats-officedocument.presentationml.notesSlide+xml"/>
  <Override PartName="/ppt/notesSlides/notesSlide434.xml" ContentType="application/vnd.openxmlformats-officedocument.presentationml.notesSlide+xml"/>
  <Override PartName="/ppt/notesSlides/notesSlide435.xml" ContentType="application/vnd.openxmlformats-officedocument.presentationml.notesSlide+xml"/>
  <Override PartName="/ppt/notesSlides/notesSlide436.xml" ContentType="application/vnd.openxmlformats-officedocument.presentationml.notesSlide+xml"/>
  <Override PartName="/ppt/notesSlides/notesSlide437.xml" ContentType="application/vnd.openxmlformats-officedocument.presentationml.notesSlide+xml"/>
  <Override PartName="/ppt/notesSlides/notesSlide438.xml" ContentType="application/vnd.openxmlformats-officedocument.presentationml.notesSlide+xml"/>
  <Override PartName="/ppt/notesSlides/notesSlide439.xml" ContentType="application/vnd.openxmlformats-officedocument.presentationml.notesSlide+xml"/>
  <Override PartName="/ppt/notesSlides/notesSlide440.xml" ContentType="application/vnd.openxmlformats-officedocument.presentationml.notesSlide+xml"/>
  <Override PartName="/ppt/notesSlides/notesSlide441.xml" ContentType="application/vnd.openxmlformats-officedocument.presentationml.notesSlide+xml"/>
  <Override PartName="/ppt/notesSlides/notesSlide442.xml" ContentType="application/vnd.openxmlformats-officedocument.presentationml.notesSlide+xml"/>
  <Override PartName="/ppt/notesSlides/notesSlide443.xml" ContentType="application/vnd.openxmlformats-officedocument.presentationml.notesSlide+xml"/>
  <Override PartName="/ppt/notesSlides/notesSlide444.xml" ContentType="application/vnd.openxmlformats-officedocument.presentationml.notesSlide+xml"/>
  <Override PartName="/ppt/notesSlides/notesSlide445.xml" ContentType="application/vnd.openxmlformats-officedocument.presentationml.notesSlide+xml"/>
  <Override PartName="/ppt/notesSlides/notesSlide446.xml" ContentType="application/vnd.openxmlformats-officedocument.presentationml.notesSlide+xml"/>
  <Override PartName="/ppt/notesSlides/notesSlide447.xml" ContentType="application/vnd.openxmlformats-officedocument.presentationml.notesSlide+xml"/>
  <Override PartName="/ppt/notesSlides/notesSlide448.xml" ContentType="application/vnd.openxmlformats-officedocument.presentationml.notesSlide+xml"/>
  <Override PartName="/ppt/notesSlides/notesSlide449.xml" ContentType="application/vnd.openxmlformats-officedocument.presentationml.notesSlide+xml"/>
  <Override PartName="/ppt/notesSlides/notesSlide450.xml" ContentType="application/vnd.openxmlformats-officedocument.presentationml.notesSlide+xml"/>
  <Override PartName="/ppt/notesSlides/notesSlide451.xml" ContentType="application/vnd.openxmlformats-officedocument.presentationml.notesSlide+xml"/>
  <Override PartName="/ppt/notesSlides/notesSlide452.xml" ContentType="application/vnd.openxmlformats-officedocument.presentationml.notesSlide+xml"/>
  <Override PartName="/ppt/notesSlides/notesSlide453.xml" ContentType="application/vnd.openxmlformats-officedocument.presentationml.notesSlide+xml"/>
  <Override PartName="/ppt/notesSlides/notesSlide454.xml" ContentType="application/vnd.openxmlformats-officedocument.presentationml.notesSlide+xml"/>
  <Override PartName="/ppt/notesSlides/notesSlide455.xml" ContentType="application/vnd.openxmlformats-officedocument.presentationml.notesSlide+xml"/>
  <Override PartName="/ppt/notesSlides/notesSlide456.xml" ContentType="application/vnd.openxmlformats-officedocument.presentationml.notesSlide+xml"/>
  <Override PartName="/ppt/notesSlides/notesSlide457.xml" ContentType="application/vnd.openxmlformats-officedocument.presentationml.notesSlide+xml"/>
  <Override PartName="/ppt/notesSlides/notesSlide458.xml" ContentType="application/vnd.openxmlformats-officedocument.presentationml.notesSlide+xml"/>
  <Override PartName="/ppt/notesSlides/notesSlide459.xml" ContentType="application/vnd.openxmlformats-officedocument.presentationml.notesSlide+xml"/>
  <Override PartName="/ppt/notesSlides/notesSlide460.xml" ContentType="application/vnd.openxmlformats-officedocument.presentationml.notesSlide+xml"/>
  <Override PartName="/ppt/notesSlides/notesSlide461.xml" ContentType="application/vnd.openxmlformats-officedocument.presentationml.notesSlide+xml"/>
  <Override PartName="/ppt/notesSlides/notesSlide462.xml" ContentType="application/vnd.openxmlformats-officedocument.presentationml.notesSlide+xml"/>
  <Override PartName="/ppt/notesSlides/notesSlide463.xml" ContentType="application/vnd.openxmlformats-officedocument.presentationml.notesSlide+xml"/>
  <Override PartName="/ppt/notesSlides/notesSlide464.xml" ContentType="application/vnd.openxmlformats-officedocument.presentationml.notesSlide+xml"/>
  <Override PartName="/ppt/notesSlides/notesSlide465.xml" ContentType="application/vnd.openxmlformats-officedocument.presentationml.notesSlide+xml"/>
  <Override PartName="/ppt/notesSlides/notesSlide466.xml" ContentType="application/vnd.openxmlformats-officedocument.presentationml.notesSlide+xml"/>
  <Override PartName="/ppt/notesSlides/notesSlide467.xml" ContentType="application/vnd.openxmlformats-officedocument.presentationml.notesSlide+xml"/>
  <Override PartName="/ppt/notesSlides/notesSlide468.xml" ContentType="application/vnd.openxmlformats-officedocument.presentationml.notesSlide+xml"/>
  <Override PartName="/ppt/notesSlides/notesSlide469.xml" ContentType="application/vnd.openxmlformats-officedocument.presentationml.notesSlide+xml"/>
  <Override PartName="/ppt/notesSlides/notesSlide470.xml" ContentType="application/vnd.openxmlformats-officedocument.presentationml.notesSlide+xml"/>
  <Override PartName="/ppt/notesSlides/notesSlide471.xml" ContentType="application/vnd.openxmlformats-officedocument.presentationml.notesSlide+xml"/>
  <Override PartName="/ppt/notesSlides/notesSlide472.xml" ContentType="application/vnd.openxmlformats-officedocument.presentationml.notesSlide+xml"/>
  <Override PartName="/ppt/notesSlides/notesSlide473.xml" ContentType="application/vnd.openxmlformats-officedocument.presentationml.notesSlide+xml"/>
  <Override PartName="/ppt/notesSlides/notesSlide474.xml" ContentType="application/vnd.openxmlformats-officedocument.presentationml.notesSlide+xml"/>
  <Override PartName="/ppt/notesSlides/notesSlide475.xml" ContentType="application/vnd.openxmlformats-officedocument.presentationml.notesSlide+xml"/>
  <Override PartName="/ppt/notesSlides/notesSlide476.xml" ContentType="application/vnd.openxmlformats-officedocument.presentationml.notesSlide+xml"/>
  <Override PartName="/ppt/notesSlides/notesSlide477.xml" ContentType="application/vnd.openxmlformats-officedocument.presentationml.notesSlide+xml"/>
  <Override PartName="/ppt/notesSlides/notesSlide478.xml" ContentType="application/vnd.openxmlformats-officedocument.presentationml.notesSlide+xml"/>
  <Override PartName="/ppt/notesSlides/notesSlide479.xml" ContentType="application/vnd.openxmlformats-officedocument.presentationml.notesSlide+xml"/>
  <Override PartName="/ppt/notesSlides/notesSlide480.xml" ContentType="application/vnd.openxmlformats-officedocument.presentationml.notesSlide+xml"/>
  <Override PartName="/ppt/notesSlides/notesSlide481.xml" ContentType="application/vnd.openxmlformats-officedocument.presentationml.notesSlide+xml"/>
  <Override PartName="/ppt/notesSlides/notesSlide482.xml" ContentType="application/vnd.openxmlformats-officedocument.presentationml.notesSlide+xml"/>
  <Override PartName="/ppt/notesSlides/notesSlide483.xml" ContentType="application/vnd.openxmlformats-officedocument.presentationml.notesSlide+xml"/>
  <Override PartName="/ppt/notesSlides/notesSlide484.xml" ContentType="application/vnd.openxmlformats-officedocument.presentationml.notesSlide+xml"/>
  <Override PartName="/ppt/notesSlides/notesSlide485.xml" ContentType="application/vnd.openxmlformats-officedocument.presentationml.notesSlide+xml"/>
  <Override PartName="/ppt/notesSlides/notesSlide486.xml" ContentType="application/vnd.openxmlformats-officedocument.presentationml.notesSlide+xml"/>
  <Override PartName="/ppt/notesSlides/notesSlide487.xml" ContentType="application/vnd.openxmlformats-officedocument.presentationml.notesSlide+xml"/>
  <Override PartName="/ppt/notesSlides/notesSlide488.xml" ContentType="application/vnd.openxmlformats-officedocument.presentationml.notesSlide+xml"/>
  <Override PartName="/ppt/notesSlides/notesSlide489.xml" ContentType="application/vnd.openxmlformats-officedocument.presentationml.notesSlide+xml"/>
  <Override PartName="/ppt/notesSlides/notesSlide490.xml" ContentType="application/vnd.openxmlformats-officedocument.presentationml.notesSlide+xml"/>
  <Override PartName="/ppt/notesSlides/notesSlide491.xml" ContentType="application/vnd.openxmlformats-officedocument.presentationml.notesSlide+xml"/>
  <Override PartName="/ppt/notesSlides/notesSlide492.xml" ContentType="application/vnd.openxmlformats-officedocument.presentationml.notesSlide+xml"/>
  <Override PartName="/ppt/notesSlides/notesSlide493.xml" ContentType="application/vnd.openxmlformats-officedocument.presentationml.notesSlide+xml"/>
  <Override PartName="/ppt/notesSlides/notesSlide494.xml" ContentType="application/vnd.openxmlformats-officedocument.presentationml.notesSlide+xml"/>
  <Override PartName="/ppt/notesSlides/notesSlide495.xml" ContentType="application/vnd.openxmlformats-officedocument.presentationml.notesSlide+xml"/>
  <Override PartName="/ppt/notesSlides/notesSlide496.xml" ContentType="application/vnd.openxmlformats-officedocument.presentationml.notesSlide+xml"/>
  <Override PartName="/ppt/notesSlides/notesSlide497.xml" ContentType="application/vnd.openxmlformats-officedocument.presentationml.notesSlide+xml"/>
  <Override PartName="/ppt/notesSlides/notesSlide498.xml" ContentType="application/vnd.openxmlformats-officedocument.presentationml.notesSlide+xml"/>
  <Override PartName="/ppt/notesSlides/notesSlide499.xml" ContentType="application/vnd.openxmlformats-officedocument.presentationml.notesSlide+xml"/>
  <Override PartName="/ppt/notesSlides/notesSlide500.xml" ContentType="application/vnd.openxmlformats-officedocument.presentationml.notesSlide+xml"/>
  <Override PartName="/ppt/notesSlides/notesSlide501.xml" ContentType="application/vnd.openxmlformats-officedocument.presentationml.notesSlide+xml"/>
  <Override PartName="/ppt/notesSlides/notesSlide502.xml" ContentType="application/vnd.openxmlformats-officedocument.presentationml.notesSlide+xml"/>
  <Override PartName="/ppt/notesSlides/notesSlide503.xml" ContentType="application/vnd.openxmlformats-officedocument.presentationml.notesSlide+xml"/>
  <Override PartName="/ppt/notesSlides/notesSlide504.xml" ContentType="application/vnd.openxmlformats-officedocument.presentationml.notesSlide+xml"/>
  <Override PartName="/ppt/notesSlides/notesSlide505.xml" ContentType="application/vnd.openxmlformats-officedocument.presentationml.notesSlide+xml"/>
  <Override PartName="/ppt/notesSlides/notesSlide506.xml" ContentType="application/vnd.openxmlformats-officedocument.presentationml.notesSlide+xml"/>
  <Override PartName="/ppt/notesSlides/notesSlide507.xml" ContentType="application/vnd.openxmlformats-officedocument.presentationml.notesSlide+xml"/>
  <Override PartName="/ppt/notesSlides/notesSlide508.xml" ContentType="application/vnd.openxmlformats-officedocument.presentationml.notesSlide+xml"/>
  <Override PartName="/ppt/notesSlides/notesSlide509.xml" ContentType="application/vnd.openxmlformats-officedocument.presentationml.notesSlide+xml"/>
  <Override PartName="/ppt/notesSlides/notesSlide510.xml" ContentType="application/vnd.openxmlformats-officedocument.presentationml.notesSlide+xml"/>
  <Override PartName="/ppt/notesSlides/notesSlide511.xml" ContentType="application/vnd.openxmlformats-officedocument.presentationml.notesSlide+xml"/>
  <Override PartName="/ppt/notesSlides/notesSlide512.xml" ContentType="application/vnd.openxmlformats-officedocument.presentationml.notesSlide+xml"/>
  <Override PartName="/ppt/notesSlides/notesSlide513.xml" ContentType="application/vnd.openxmlformats-officedocument.presentationml.notesSlide+xml"/>
  <Override PartName="/ppt/notesSlides/notesSlide514.xml" ContentType="application/vnd.openxmlformats-officedocument.presentationml.notesSlide+xml"/>
  <Override PartName="/ppt/notesSlides/notesSlide515.xml" ContentType="application/vnd.openxmlformats-officedocument.presentationml.notesSlide+xml"/>
  <Override PartName="/ppt/notesSlides/notesSlide516.xml" ContentType="application/vnd.openxmlformats-officedocument.presentationml.notesSlide+xml"/>
  <Override PartName="/ppt/notesSlides/notesSlide517.xml" ContentType="application/vnd.openxmlformats-officedocument.presentationml.notesSlide+xml"/>
  <Override PartName="/ppt/notesSlides/notesSlide518.xml" ContentType="application/vnd.openxmlformats-officedocument.presentationml.notesSlide+xml"/>
  <Override PartName="/ppt/notesSlides/notesSlide519.xml" ContentType="application/vnd.openxmlformats-officedocument.presentationml.notesSlide+xml"/>
  <Override PartName="/ppt/notesSlides/notesSlide520.xml" ContentType="application/vnd.openxmlformats-officedocument.presentationml.notesSlide+xml"/>
  <Override PartName="/ppt/notesSlides/notesSlide521.xml" ContentType="application/vnd.openxmlformats-officedocument.presentationml.notesSlide+xml"/>
  <Override PartName="/ppt/notesSlides/notesSlide522.xml" ContentType="application/vnd.openxmlformats-officedocument.presentationml.notesSlide+xml"/>
  <Override PartName="/ppt/notesSlides/notesSlide523.xml" ContentType="application/vnd.openxmlformats-officedocument.presentationml.notesSlide+xml"/>
  <Override PartName="/ppt/notesSlides/notesSlide524.xml" ContentType="application/vnd.openxmlformats-officedocument.presentationml.notesSlide+xml"/>
  <Override PartName="/ppt/notesSlides/notesSlide525.xml" ContentType="application/vnd.openxmlformats-officedocument.presentationml.notesSlide+xml"/>
  <Override PartName="/ppt/notesSlides/notesSlide526.xml" ContentType="application/vnd.openxmlformats-officedocument.presentationml.notesSlide+xml"/>
  <Override PartName="/ppt/notesSlides/notesSlide527.xml" ContentType="application/vnd.openxmlformats-officedocument.presentationml.notesSlide+xml"/>
  <Override PartName="/ppt/notesSlides/notesSlide528.xml" ContentType="application/vnd.openxmlformats-officedocument.presentationml.notesSlide+xml"/>
  <Override PartName="/ppt/notesSlides/notesSlide529.xml" ContentType="application/vnd.openxmlformats-officedocument.presentationml.notesSlide+xml"/>
  <Override PartName="/ppt/notesSlides/notesSlide530.xml" ContentType="application/vnd.openxmlformats-officedocument.presentationml.notesSlide+xml"/>
  <Override PartName="/ppt/notesSlides/notesSlide531.xml" ContentType="application/vnd.openxmlformats-officedocument.presentationml.notesSlide+xml"/>
  <Override PartName="/ppt/notesSlides/notesSlide532.xml" ContentType="application/vnd.openxmlformats-officedocument.presentationml.notesSlide+xml"/>
  <Override PartName="/ppt/notesSlides/notesSlide533.xml" ContentType="application/vnd.openxmlformats-officedocument.presentationml.notesSlide+xml"/>
  <Override PartName="/ppt/notesSlides/notesSlide534.xml" ContentType="application/vnd.openxmlformats-officedocument.presentationml.notesSlide+xml"/>
  <Override PartName="/ppt/notesSlides/notesSlide535.xml" ContentType="application/vnd.openxmlformats-officedocument.presentationml.notesSlide+xml"/>
  <Override PartName="/ppt/notesSlides/notesSlide536.xml" ContentType="application/vnd.openxmlformats-officedocument.presentationml.notesSlide+xml"/>
  <Override PartName="/ppt/notesSlides/notesSlide537.xml" ContentType="application/vnd.openxmlformats-officedocument.presentationml.notesSlide+xml"/>
  <Override PartName="/ppt/notesSlides/notesSlide538.xml" ContentType="application/vnd.openxmlformats-officedocument.presentationml.notesSlide+xml"/>
  <Override PartName="/ppt/notesSlides/notesSlide539.xml" ContentType="application/vnd.openxmlformats-officedocument.presentationml.notesSlide+xml"/>
  <Override PartName="/ppt/notesSlides/notesSlide540.xml" ContentType="application/vnd.openxmlformats-officedocument.presentationml.notesSlide+xml"/>
  <Override PartName="/ppt/notesSlides/notesSlide541.xml" ContentType="application/vnd.openxmlformats-officedocument.presentationml.notesSlide+xml"/>
  <Override PartName="/ppt/notesSlides/notesSlide542.xml" ContentType="application/vnd.openxmlformats-officedocument.presentationml.notesSlide+xml"/>
  <Override PartName="/ppt/notesSlides/notesSlide543.xml" ContentType="application/vnd.openxmlformats-officedocument.presentationml.notesSlide+xml"/>
  <Override PartName="/ppt/notesSlides/notesSlide544.xml" ContentType="application/vnd.openxmlformats-officedocument.presentationml.notesSlide+xml"/>
  <Override PartName="/ppt/notesSlides/notesSlide545.xml" ContentType="application/vnd.openxmlformats-officedocument.presentationml.notesSlide+xml"/>
  <Override PartName="/ppt/notesSlides/notesSlide546.xml" ContentType="application/vnd.openxmlformats-officedocument.presentationml.notesSlide+xml"/>
  <Override PartName="/ppt/notesSlides/notesSlide547.xml" ContentType="application/vnd.openxmlformats-officedocument.presentationml.notesSlide+xml"/>
  <Override PartName="/ppt/notesSlides/notesSlide548.xml" ContentType="application/vnd.openxmlformats-officedocument.presentationml.notesSlide+xml"/>
  <Override PartName="/ppt/notesSlides/notesSlide549.xml" ContentType="application/vnd.openxmlformats-officedocument.presentationml.notesSlide+xml"/>
  <Override PartName="/ppt/notesSlides/notesSlide550.xml" ContentType="application/vnd.openxmlformats-officedocument.presentationml.notesSlide+xml"/>
  <Override PartName="/ppt/notesSlides/notesSlide551.xml" ContentType="application/vnd.openxmlformats-officedocument.presentationml.notesSlide+xml"/>
  <Override PartName="/ppt/notesSlides/notesSlide552.xml" ContentType="application/vnd.openxmlformats-officedocument.presentationml.notesSlide+xml"/>
  <Override PartName="/ppt/notesSlides/notesSlide553.xml" ContentType="application/vnd.openxmlformats-officedocument.presentationml.notesSlide+xml"/>
  <Override PartName="/ppt/notesSlides/notesSlide554.xml" ContentType="application/vnd.openxmlformats-officedocument.presentationml.notesSlide+xml"/>
  <Override PartName="/ppt/notesSlides/notesSlide555.xml" ContentType="application/vnd.openxmlformats-officedocument.presentationml.notesSlide+xml"/>
  <Override PartName="/ppt/notesSlides/notesSlide556.xml" ContentType="application/vnd.openxmlformats-officedocument.presentationml.notesSlide+xml"/>
  <Override PartName="/ppt/notesSlides/notesSlide557.xml" ContentType="application/vnd.openxmlformats-officedocument.presentationml.notesSlide+xml"/>
  <Override PartName="/ppt/notesSlides/notesSlide558.xml" ContentType="application/vnd.openxmlformats-officedocument.presentationml.notesSlide+xml"/>
  <Override PartName="/ppt/notesSlides/notesSlide559.xml" ContentType="application/vnd.openxmlformats-officedocument.presentationml.notesSlide+xml"/>
  <Override PartName="/ppt/notesSlides/notesSlide560.xml" ContentType="application/vnd.openxmlformats-officedocument.presentationml.notesSlide+xml"/>
  <Override PartName="/ppt/notesSlides/notesSlide561.xml" ContentType="application/vnd.openxmlformats-officedocument.presentationml.notesSlide+xml"/>
  <Override PartName="/ppt/notesSlides/notesSlide562.xml" ContentType="application/vnd.openxmlformats-officedocument.presentationml.notesSlide+xml"/>
  <Override PartName="/ppt/notesSlides/notesSlide563.xml" ContentType="application/vnd.openxmlformats-officedocument.presentationml.notesSlide+xml"/>
  <Override PartName="/ppt/notesSlides/notesSlide564.xml" ContentType="application/vnd.openxmlformats-officedocument.presentationml.notesSlide+xml"/>
  <Override PartName="/ppt/notesSlides/notesSlide565.xml" ContentType="application/vnd.openxmlformats-officedocument.presentationml.notesSlide+xml"/>
  <Override PartName="/ppt/notesSlides/notesSlide566.xml" ContentType="application/vnd.openxmlformats-officedocument.presentationml.notesSlide+xml"/>
  <Override PartName="/ppt/notesSlides/notesSlide567.xml" ContentType="application/vnd.openxmlformats-officedocument.presentationml.notesSlide+xml"/>
  <Override PartName="/ppt/notesSlides/notesSlide568.xml" ContentType="application/vnd.openxmlformats-officedocument.presentationml.notesSlide+xml"/>
  <Override PartName="/ppt/notesSlides/notesSlide569.xml" ContentType="application/vnd.openxmlformats-officedocument.presentationml.notesSlide+xml"/>
  <Override PartName="/ppt/notesSlides/notesSlide570.xml" ContentType="application/vnd.openxmlformats-officedocument.presentationml.notesSlide+xml"/>
  <Override PartName="/ppt/notesSlides/notesSlide571.xml" ContentType="application/vnd.openxmlformats-officedocument.presentationml.notesSlide+xml"/>
  <Override PartName="/ppt/notesSlides/notesSlide572.xml" ContentType="application/vnd.openxmlformats-officedocument.presentationml.notesSlide+xml"/>
  <Override PartName="/ppt/notesSlides/notesSlide573.xml" ContentType="application/vnd.openxmlformats-officedocument.presentationml.notesSlide+xml"/>
  <Override PartName="/ppt/notesSlides/notesSlide574.xml" ContentType="application/vnd.openxmlformats-officedocument.presentationml.notesSlide+xml"/>
  <Override PartName="/ppt/notesSlides/notesSlide575.xml" ContentType="application/vnd.openxmlformats-officedocument.presentationml.notesSlide+xml"/>
  <Override PartName="/ppt/notesSlides/notesSlide576.xml" ContentType="application/vnd.openxmlformats-officedocument.presentationml.notesSlide+xml"/>
  <Override PartName="/ppt/notesSlides/notesSlide577.xml" ContentType="application/vnd.openxmlformats-officedocument.presentationml.notesSlide+xml"/>
  <Override PartName="/ppt/notesSlides/notesSlide578.xml" ContentType="application/vnd.openxmlformats-officedocument.presentationml.notesSlide+xml"/>
  <Override PartName="/ppt/notesSlides/notesSlide579.xml" ContentType="application/vnd.openxmlformats-officedocument.presentationml.notesSlide+xml"/>
  <Override PartName="/ppt/notesSlides/notesSlide580.xml" ContentType="application/vnd.openxmlformats-officedocument.presentationml.notesSlide+xml"/>
  <Override PartName="/ppt/notesSlides/notesSlide581.xml" ContentType="application/vnd.openxmlformats-officedocument.presentationml.notesSlide+xml"/>
  <Override PartName="/ppt/notesSlides/notesSlide582.xml" ContentType="application/vnd.openxmlformats-officedocument.presentationml.notesSlide+xml"/>
  <Override PartName="/ppt/notesSlides/notesSlide583.xml" ContentType="application/vnd.openxmlformats-officedocument.presentationml.notesSlide+xml"/>
  <Override PartName="/ppt/notesSlides/notesSlide584.xml" ContentType="application/vnd.openxmlformats-officedocument.presentationml.notesSlide+xml"/>
  <Override PartName="/ppt/notesSlides/notesSlide585.xml" ContentType="application/vnd.openxmlformats-officedocument.presentationml.notesSlide+xml"/>
  <Override PartName="/ppt/notesSlides/notesSlide586.xml" ContentType="application/vnd.openxmlformats-officedocument.presentationml.notesSlide+xml"/>
  <Override PartName="/ppt/notesSlides/notesSlide587.xml" ContentType="application/vnd.openxmlformats-officedocument.presentationml.notesSlide+xml"/>
  <Override PartName="/ppt/notesSlides/notesSlide588.xml" ContentType="application/vnd.openxmlformats-officedocument.presentationml.notesSlide+xml"/>
  <Override PartName="/ppt/notesSlides/notesSlide589.xml" ContentType="application/vnd.openxmlformats-officedocument.presentationml.notesSlide+xml"/>
  <Override PartName="/ppt/notesSlides/notesSlide590.xml" ContentType="application/vnd.openxmlformats-officedocument.presentationml.notesSlide+xml"/>
  <Override PartName="/ppt/notesSlides/notesSlide591.xml" ContentType="application/vnd.openxmlformats-officedocument.presentationml.notesSlide+xml"/>
  <Override PartName="/ppt/notesSlides/notesSlide592.xml" ContentType="application/vnd.openxmlformats-officedocument.presentationml.notesSlide+xml"/>
  <Override PartName="/ppt/notesSlides/notesSlide593.xml" ContentType="application/vnd.openxmlformats-officedocument.presentationml.notesSlide+xml"/>
  <Override PartName="/ppt/notesSlides/notesSlide5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6"/>
  </p:notesMasterIdLst>
  <p:handoutMasterIdLst>
    <p:handoutMasterId r:id="rId597"/>
  </p:handoutMasterIdLst>
  <p:sldIdLst>
    <p:sldId id="1212" r:id="rId2"/>
    <p:sldId id="268" r:id="rId3"/>
    <p:sldId id="1435" r:id="rId4"/>
    <p:sldId id="924" r:id="rId5"/>
    <p:sldId id="1389" r:id="rId6"/>
    <p:sldId id="1388" r:id="rId7"/>
    <p:sldId id="1436" r:id="rId8"/>
    <p:sldId id="1437" r:id="rId9"/>
    <p:sldId id="1387" r:id="rId10"/>
    <p:sldId id="1391" r:id="rId11"/>
    <p:sldId id="1438" r:id="rId12"/>
    <p:sldId id="1440" r:id="rId13"/>
    <p:sldId id="1439" r:id="rId14"/>
    <p:sldId id="1444" r:id="rId15"/>
    <p:sldId id="1445" r:id="rId16"/>
    <p:sldId id="1443" r:id="rId17"/>
    <p:sldId id="1449" r:id="rId18"/>
    <p:sldId id="1448" r:id="rId19"/>
    <p:sldId id="1451" r:id="rId20"/>
    <p:sldId id="1452" r:id="rId21"/>
    <p:sldId id="1453" r:id="rId22"/>
    <p:sldId id="1454" r:id="rId23"/>
    <p:sldId id="1455" r:id="rId24"/>
    <p:sldId id="1456" r:id="rId25"/>
    <p:sldId id="1458" r:id="rId26"/>
    <p:sldId id="1459" r:id="rId27"/>
    <p:sldId id="1460" r:id="rId28"/>
    <p:sldId id="1457" r:id="rId29"/>
    <p:sldId id="1461" r:id="rId30"/>
    <p:sldId id="1463" r:id="rId31"/>
    <p:sldId id="1464" r:id="rId32"/>
    <p:sldId id="1465" r:id="rId33"/>
    <p:sldId id="1466" r:id="rId34"/>
    <p:sldId id="1467" r:id="rId35"/>
    <p:sldId id="1470" r:id="rId36"/>
    <p:sldId id="1469" r:id="rId37"/>
    <p:sldId id="1462" r:id="rId38"/>
    <p:sldId id="1472" r:id="rId39"/>
    <p:sldId id="1473" r:id="rId40"/>
    <p:sldId id="1471" r:id="rId41"/>
    <p:sldId id="1477" r:id="rId42"/>
    <p:sldId id="1476" r:id="rId43"/>
    <p:sldId id="1480" r:id="rId44"/>
    <p:sldId id="1479" r:id="rId45"/>
    <p:sldId id="1483" r:id="rId46"/>
    <p:sldId id="1484" r:id="rId47"/>
    <p:sldId id="1485" r:id="rId48"/>
    <p:sldId id="1482" r:id="rId49"/>
    <p:sldId id="1486" r:id="rId50"/>
    <p:sldId id="1481" r:id="rId51"/>
    <p:sldId id="1478" r:id="rId52"/>
    <p:sldId id="1475" r:id="rId53"/>
    <p:sldId id="1491" r:id="rId54"/>
    <p:sldId id="1490" r:id="rId55"/>
    <p:sldId id="1489" r:id="rId56"/>
    <p:sldId id="1494" r:id="rId57"/>
    <p:sldId id="1495" r:id="rId58"/>
    <p:sldId id="1496" r:id="rId59"/>
    <p:sldId id="1497" r:id="rId60"/>
    <p:sldId id="1499" r:id="rId61"/>
    <p:sldId id="1500" r:id="rId62"/>
    <p:sldId id="1501" r:id="rId63"/>
    <p:sldId id="1503" r:id="rId64"/>
    <p:sldId id="1504" r:id="rId65"/>
    <p:sldId id="1505" r:id="rId66"/>
    <p:sldId id="1498" r:id="rId67"/>
    <p:sldId id="1502" r:id="rId68"/>
    <p:sldId id="1493" r:id="rId69"/>
    <p:sldId id="1492" r:id="rId70"/>
    <p:sldId id="1506" r:id="rId71"/>
    <p:sldId id="1507" r:id="rId72"/>
    <p:sldId id="1488" r:id="rId73"/>
    <p:sldId id="1474" r:id="rId74"/>
    <p:sldId id="1450" r:id="rId75"/>
    <p:sldId id="1447" r:id="rId76"/>
    <p:sldId id="1442" r:id="rId77"/>
    <p:sldId id="1441" r:id="rId78"/>
    <p:sldId id="1509" r:id="rId79"/>
    <p:sldId id="1508" r:id="rId80"/>
    <p:sldId id="1512" r:id="rId81"/>
    <p:sldId id="1513" r:id="rId82"/>
    <p:sldId id="1514" r:id="rId83"/>
    <p:sldId id="1515" r:id="rId84"/>
    <p:sldId id="1516" r:id="rId85"/>
    <p:sldId id="1518" r:id="rId86"/>
    <p:sldId id="1519" r:id="rId87"/>
    <p:sldId id="1520" r:id="rId88"/>
    <p:sldId id="1521" r:id="rId89"/>
    <p:sldId id="1524" r:id="rId90"/>
    <p:sldId id="1523" r:id="rId91"/>
    <p:sldId id="1517" r:id="rId92"/>
    <p:sldId id="1525" r:id="rId93"/>
    <p:sldId id="1526" r:id="rId94"/>
    <p:sldId id="1527" r:id="rId95"/>
    <p:sldId id="1528" r:id="rId96"/>
    <p:sldId id="1529" r:id="rId97"/>
    <p:sldId id="1530" r:id="rId98"/>
    <p:sldId id="1531" r:id="rId99"/>
    <p:sldId id="1532" r:id="rId100"/>
    <p:sldId id="1533" r:id="rId101"/>
    <p:sldId id="1534" r:id="rId102"/>
    <p:sldId id="1535" r:id="rId103"/>
    <p:sldId id="1536" r:id="rId104"/>
    <p:sldId id="1511" r:id="rId105"/>
    <p:sldId id="1537" r:id="rId106"/>
    <p:sldId id="1538" r:id="rId107"/>
    <p:sldId id="1510" r:id="rId108"/>
    <p:sldId id="1539" r:id="rId109"/>
    <p:sldId id="1540" r:id="rId110"/>
    <p:sldId id="1386" r:id="rId111"/>
    <p:sldId id="1541" r:id="rId112"/>
    <p:sldId id="1542" r:id="rId113"/>
    <p:sldId id="1543" r:id="rId114"/>
    <p:sldId id="1544" r:id="rId115"/>
    <p:sldId id="1545" r:id="rId116"/>
    <p:sldId id="1546" r:id="rId117"/>
    <p:sldId id="1547" r:id="rId118"/>
    <p:sldId id="1548" r:id="rId119"/>
    <p:sldId id="1549" r:id="rId120"/>
    <p:sldId id="1550" r:id="rId121"/>
    <p:sldId id="1393" r:id="rId122"/>
    <p:sldId id="1551" r:id="rId123"/>
    <p:sldId id="1552" r:id="rId124"/>
    <p:sldId id="1554" r:id="rId125"/>
    <p:sldId id="1553" r:id="rId126"/>
    <p:sldId id="1398" r:id="rId127"/>
    <p:sldId id="1557" r:id="rId128"/>
    <p:sldId id="1558" r:id="rId129"/>
    <p:sldId id="1556" r:id="rId130"/>
    <p:sldId id="1562" r:id="rId131"/>
    <p:sldId id="1561" r:id="rId132"/>
    <p:sldId id="1563" r:id="rId133"/>
    <p:sldId id="1559" r:id="rId134"/>
    <p:sldId id="1567" r:id="rId135"/>
    <p:sldId id="1566" r:id="rId136"/>
    <p:sldId id="1568" r:id="rId137"/>
    <p:sldId id="1569" r:id="rId138"/>
    <p:sldId id="1565" r:id="rId139"/>
    <p:sldId id="1571" r:id="rId140"/>
    <p:sldId id="1564" r:id="rId141"/>
    <p:sldId id="1555" r:id="rId142"/>
    <p:sldId id="1572" r:id="rId143"/>
    <p:sldId id="1573" r:id="rId144"/>
    <p:sldId id="1399" r:id="rId145"/>
    <p:sldId id="1574" r:id="rId146"/>
    <p:sldId id="1575" r:id="rId147"/>
    <p:sldId id="1576" r:id="rId148"/>
    <p:sldId id="1577" r:id="rId149"/>
    <p:sldId id="1401" r:id="rId150"/>
    <p:sldId id="1578" r:id="rId151"/>
    <p:sldId id="1579" r:id="rId152"/>
    <p:sldId id="1580" r:id="rId153"/>
    <p:sldId id="1581" r:id="rId154"/>
    <p:sldId id="1582" r:id="rId155"/>
    <p:sldId id="1403" r:id="rId156"/>
    <p:sldId id="1586" r:id="rId157"/>
    <p:sldId id="1584" r:id="rId158"/>
    <p:sldId id="1587" r:id="rId159"/>
    <p:sldId id="1591" r:id="rId160"/>
    <p:sldId id="1592" r:id="rId161"/>
    <p:sldId id="1590" r:id="rId162"/>
    <p:sldId id="1593" r:id="rId163"/>
    <p:sldId id="1595" r:id="rId164"/>
    <p:sldId id="1596" r:id="rId165"/>
    <p:sldId id="1597" r:id="rId166"/>
    <p:sldId id="1598" r:id="rId167"/>
    <p:sldId id="1599" r:id="rId168"/>
    <p:sldId id="1600" r:id="rId169"/>
    <p:sldId id="1602" r:id="rId170"/>
    <p:sldId id="1603" r:id="rId171"/>
    <p:sldId id="1605" r:id="rId172"/>
    <p:sldId id="1606" r:id="rId173"/>
    <p:sldId id="1607" r:id="rId174"/>
    <p:sldId id="1608" r:id="rId175"/>
    <p:sldId id="1611" r:id="rId176"/>
    <p:sldId id="1612" r:id="rId177"/>
    <p:sldId id="1610" r:id="rId178"/>
    <p:sldId id="1613" r:id="rId179"/>
    <p:sldId id="1609" r:id="rId180"/>
    <p:sldId id="1614" r:id="rId181"/>
    <p:sldId id="1604" r:id="rId182"/>
    <p:sldId id="1615" r:id="rId183"/>
    <p:sldId id="1616" r:id="rId184"/>
    <p:sldId id="1619" r:id="rId185"/>
    <p:sldId id="1618" r:id="rId186"/>
    <p:sldId id="1620" r:id="rId187"/>
    <p:sldId id="1621" r:id="rId188"/>
    <p:sldId id="1622" r:id="rId189"/>
    <p:sldId id="1623" r:id="rId190"/>
    <p:sldId id="1624" r:id="rId191"/>
    <p:sldId id="1625" r:id="rId192"/>
    <p:sldId id="1626" r:id="rId193"/>
    <p:sldId id="1594" r:id="rId194"/>
    <p:sldId id="1627" r:id="rId195"/>
    <p:sldId id="1629" r:id="rId196"/>
    <p:sldId id="1630" r:id="rId197"/>
    <p:sldId id="1631" r:id="rId198"/>
    <p:sldId id="1634" r:id="rId199"/>
    <p:sldId id="1633" r:id="rId200"/>
    <p:sldId id="1635" r:id="rId201"/>
    <p:sldId id="1637" r:id="rId202"/>
    <p:sldId id="1638" r:id="rId203"/>
    <p:sldId id="1639" r:id="rId204"/>
    <p:sldId id="1640" r:id="rId205"/>
    <p:sldId id="1641" r:id="rId206"/>
    <p:sldId id="1642" r:id="rId207"/>
    <p:sldId id="1643" r:id="rId208"/>
    <p:sldId id="1644" r:id="rId209"/>
    <p:sldId id="1601" r:id="rId210"/>
    <p:sldId id="1645" r:id="rId211"/>
    <p:sldId id="1647" r:id="rId212"/>
    <p:sldId id="1648" r:id="rId213"/>
    <p:sldId id="1653" r:id="rId214"/>
    <p:sldId id="1652" r:id="rId215"/>
    <p:sldId id="1654" r:id="rId216"/>
    <p:sldId id="1655" r:id="rId217"/>
    <p:sldId id="1656" r:id="rId218"/>
    <p:sldId id="1657" r:id="rId219"/>
    <p:sldId id="1658" r:id="rId220"/>
    <p:sldId id="1664" r:id="rId221"/>
    <p:sldId id="1665" r:id="rId222"/>
    <p:sldId id="1667" r:id="rId223"/>
    <p:sldId id="1668" r:id="rId224"/>
    <p:sldId id="1671" r:id="rId225"/>
    <p:sldId id="1672" r:id="rId226"/>
    <p:sldId id="1676" r:id="rId227"/>
    <p:sldId id="1677" r:id="rId228"/>
    <p:sldId id="1678" r:id="rId229"/>
    <p:sldId id="1679" r:id="rId230"/>
    <p:sldId id="1682" r:id="rId231"/>
    <p:sldId id="1683" r:id="rId232"/>
    <p:sldId id="1684" r:id="rId233"/>
    <p:sldId id="1685" r:id="rId234"/>
    <p:sldId id="1686" r:id="rId235"/>
    <p:sldId id="1681" r:id="rId236"/>
    <p:sldId id="1687" r:id="rId237"/>
    <p:sldId id="1688" r:id="rId238"/>
    <p:sldId id="1689" r:id="rId239"/>
    <p:sldId id="1693" r:id="rId240"/>
    <p:sldId id="1692" r:id="rId241"/>
    <p:sldId id="1690" r:id="rId242"/>
    <p:sldId id="1695" r:id="rId243"/>
    <p:sldId id="1696" r:id="rId244"/>
    <p:sldId id="1697" r:id="rId245"/>
    <p:sldId id="1700" r:id="rId246"/>
    <p:sldId id="1701" r:id="rId247"/>
    <p:sldId id="1702" r:id="rId248"/>
    <p:sldId id="1703" r:id="rId249"/>
    <p:sldId id="1704" r:id="rId250"/>
    <p:sldId id="1705" r:id="rId251"/>
    <p:sldId id="1699" r:id="rId252"/>
    <p:sldId id="1708" r:id="rId253"/>
    <p:sldId id="1707" r:id="rId254"/>
    <p:sldId id="1709" r:id="rId255"/>
    <p:sldId id="1710" r:id="rId256"/>
    <p:sldId id="1711" r:id="rId257"/>
    <p:sldId id="1712" r:id="rId258"/>
    <p:sldId id="1713" r:id="rId259"/>
    <p:sldId id="1714" r:id="rId260"/>
    <p:sldId id="1717" r:id="rId261"/>
    <p:sldId id="1716" r:id="rId262"/>
    <p:sldId id="1718" r:id="rId263"/>
    <p:sldId id="1719" r:id="rId264"/>
    <p:sldId id="1720" r:id="rId265"/>
    <p:sldId id="1721" r:id="rId266"/>
    <p:sldId id="1722" r:id="rId267"/>
    <p:sldId id="1723" r:id="rId268"/>
    <p:sldId id="1724" r:id="rId269"/>
    <p:sldId id="1725" r:id="rId270"/>
    <p:sldId id="1726" r:id="rId271"/>
    <p:sldId id="1727" r:id="rId272"/>
    <p:sldId id="1728" r:id="rId273"/>
    <p:sldId id="1729" r:id="rId274"/>
    <p:sldId id="1730" r:id="rId275"/>
    <p:sldId id="1698" r:id="rId276"/>
    <p:sldId id="1734" r:id="rId277"/>
    <p:sldId id="1735" r:id="rId278"/>
    <p:sldId id="1736" r:id="rId279"/>
    <p:sldId id="1737" r:id="rId280"/>
    <p:sldId id="1738" r:id="rId281"/>
    <p:sldId id="1739" r:id="rId282"/>
    <p:sldId id="1740" r:id="rId283"/>
    <p:sldId id="1741" r:id="rId284"/>
    <p:sldId id="1744" r:id="rId285"/>
    <p:sldId id="1743" r:id="rId286"/>
    <p:sldId id="1745" r:id="rId287"/>
    <p:sldId id="1746" r:id="rId288"/>
    <p:sldId id="1747" r:id="rId289"/>
    <p:sldId id="1748" r:id="rId290"/>
    <p:sldId id="1749" r:id="rId291"/>
    <p:sldId id="1733" r:id="rId292"/>
    <p:sldId id="1732" r:id="rId293"/>
    <p:sldId id="1752" r:id="rId294"/>
    <p:sldId id="1753" r:id="rId295"/>
    <p:sldId id="1751" r:id="rId296"/>
    <p:sldId id="1754" r:id="rId297"/>
    <p:sldId id="1756" r:id="rId298"/>
    <p:sldId id="1757" r:id="rId299"/>
    <p:sldId id="1758" r:id="rId300"/>
    <p:sldId id="1759" r:id="rId301"/>
    <p:sldId id="1750" r:id="rId302"/>
    <p:sldId id="1760" r:id="rId303"/>
    <p:sldId id="1762" r:id="rId304"/>
    <p:sldId id="1763" r:id="rId305"/>
    <p:sldId id="1764" r:id="rId306"/>
    <p:sldId id="1765" r:id="rId307"/>
    <p:sldId id="1766" r:id="rId308"/>
    <p:sldId id="1767" r:id="rId309"/>
    <p:sldId id="1771" r:id="rId310"/>
    <p:sldId id="1770" r:id="rId311"/>
    <p:sldId id="1773" r:id="rId312"/>
    <p:sldId id="1774" r:id="rId313"/>
    <p:sldId id="1777" r:id="rId314"/>
    <p:sldId id="1778" r:id="rId315"/>
    <p:sldId id="1776" r:id="rId316"/>
    <p:sldId id="1779" r:id="rId317"/>
    <p:sldId id="1782" r:id="rId318"/>
    <p:sldId id="1785" r:id="rId319"/>
    <p:sldId id="1784" r:id="rId320"/>
    <p:sldId id="1787" r:id="rId321"/>
    <p:sldId id="1788" r:id="rId322"/>
    <p:sldId id="1789" r:id="rId323"/>
    <p:sldId id="1790" r:id="rId324"/>
    <p:sldId id="1791" r:id="rId325"/>
    <p:sldId id="1792" r:id="rId326"/>
    <p:sldId id="1793" r:id="rId327"/>
    <p:sldId id="1794" r:id="rId328"/>
    <p:sldId id="1795" r:id="rId329"/>
    <p:sldId id="1796" r:id="rId330"/>
    <p:sldId id="1786" r:id="rId331"/>
    <p:sldId id="1797" r:id="rId332"/>
    <p:sldId id="1798" r:id="rId333"/>
    <p:sldId id="1781" r:id="rId334"/>
    <p:sldId id="1799" r:id="rId335"/>
    <p:sldId id="1800" r:id="rId336"/>
    <p:sldId id="1801" r:id="rId337"/>
    <p:sldId id="1802" r:id="rId338"/>
    <p:sldId id="1780" r:id="rId339"/>
    <p:sldId id="1803" r:id="rId340"/>
    <p:sldId id="1804" r:id="rId341"/>
    <p:sldId id="1805" r:id="rId342"/>
    <p:sldId id="1806" r:id="rId343"/>
    <p:sldId id="1775" r:id="rId344"/>
    <p:sldId id="1809" r:id="rId345"/>
    <p:sldId id="1810" r:id="rId346"/>
    <p:sldId id="1811" r:id="rId347"/>
    <p:sldId id="1812" r:id="rId348"/>
    <p:sldId id="1813" r:id="rId349"/>
    <p:sldId id="1814" r:id="rId350"/>
    <p:sldId id="1815" r:id="rId351"/>
    <p:sldId id="1816" r:id="rId352"/>
    <p:sldId id="1817" r:id="rId353"/>
    <p:sldId id="1818" r:id="rId354"/>
    <p:sldId id="1819" r:id="rId355"/>
    <p:sldId id="1820" r:id="rId356"/>
    <p:sldId id="1821" r:id="rId357"/>
    <p:sldId id="1822" r:id="rId358"/>
    <p:sldId id="1823" r:id="rId359"/>
    <p:sldId id="1824" r:id="rId360"/>
    <p:sldId id="1825" r:id="rId361"/>
    <p:sldId id="1826" r:id="rId362"/>
    <p:sldId id="1827" r:id="rId363"/>
    <p:sldId id="1828" r:id="rId364"/>
    <p:sldId id="1829" r:id="rId365"/>
    <p:sldId id="1830" r:id="rId366"/>
    <p:sldId id="1833" r:id="rId367"/>
    <p:sldId id="1832" r:id="rId368"/>
    <p:sldId id="1834" r:id="rId369"/>
    <p:sldId id="1835" r:id="rId370"/>
    <p:sldId id="1836" r:id="rId371"/>
    <p:sldId id="1837" r:id="rId372"/>
    <p:sldId id="1838" r:id="rId373"/>
    <p:sldId id="1839" r:id="rId374"/>
    <p:sldId id="1840" r:id="rId375"/>
    <p:sldId id="1841" r:id="rId376"/>
    <p:sldId id="1842" r:id="rId377"/>
    <p:sldId id="1843" r:id="rId378"/>
    <p:sldId id="1844" r:id="rId379"/>
    <p:sldId id="1808" r:id="rId380"/>
    <p:sldId id="1845" r:id="rId381"/>
    <p:sldId id="1846" r:id="rId382"/>
    <p:sldId id="1847" r:id="rId383"/>
    <p:sldId id="1848" r:id="rId384"/>
    <p:sldId id="1849" r:id="rId385"/>
    <p:sldId id="1850" r:id="rId386"/>
    <p:sldId id="1851" r:id="rId387"/>
    <p:sldId id="1852" r:id="rId388"/>
    <p:sldId id="1853" r:id="rId389"/>
    <p:sldId id="1854" r:id="rId390"/>
    <p:sldId id="1855" r:id="rId391"/>
    <p:sldId id="1856" r:id="rId392"/>
    <p:sldId id="1857" r:id="rId393"/>
    <p:sldId id="1858" r:id="rId394"/>
    <p:sldId id="1859" r:id="rId395"/>
    <p:sldId id="1862" r:id="rId396"/>
    <p:sldId id="1861" r:id="rId397"/>
    <p:sldId id="1867" r:id="rId398"/>
    <p:sldId id="1868" r:id="rId399"/>
    <p:sldId id="1869" r:id="rId400"/>
    <p:sldId id="1870" r:id="rId401"/>
    <p:sldId id="1871" r:id="rId402"/>
    <p:sldId id="1872" r:id="rId403"/>
    <p:sldId id="1873" r:id="rId404"/>
    <p:sldId id="1874" r:id="rId405"/>
    <p:sldId id="1875" r:id="rId406"/>
    <p:sldId id="1876" r:id="rId407"/>
    <p:sldId id="1878" r:id="rId408"/>
    <p:sldId id="1879" r:id="rId409"/>
    <p:sldId id="1881" r:id="rId410"/>
    <p:sldId id="1882" r:id="rId411"/>
    <p:sldId id="1883" r:id="rId412"/>
    <p:sldId id="1884" r:id="rId413"/>
    <p:sldId id="1885" r:id="rId414"/>
    <p:sldId id="1886" r:id="rId415"/>
    <p:sldId id="1887" r:id="rId416"/>
    <p:sldId id="1888" r:id="rId417"/>
    <p:sldId id="1889" r:id="rId418"/>
    <p:sldId id="1890" r:id="rId419"/>
    <p:sldId id="1891" r:id="rId420"/>
    <p:sldId id="1892" r:id="rId421"/>
    <p:sldId id="1894" r:id="rId422"/>
    <p:sldId id="1895" r:id="rId423"/>
    <p:sldId id="1880" r:id="rId424"/>
    <p:sldId id="1877" r:id="rId425"/>
    <p:sldId id="1896" r:id="rId426"/>
    <p:sldId id="1897" r:id="rId427"/>
    <p:sldId id="1898" r:id="rId428"/>
    <p:sldId id="1899" r:id="rId429"/>
    <p:sldId id="1900" r:id="rId430"/>
    <p:sldId id="1901" r:id="rId431"/>
    <p:sldId id="1902" r:id="rId432"/>
    <p:sldId id="1903" r:id="rId433"/>
    <p:sldId id="1904" r:id="rId434"/>
    <p:sldId id="1905" r:id="rId435"/>
    <p:sldId id="1908" r:id="rId436"/>
    <p:sldId id="1907" r:id="rId437"/>
    <p:sldId id="1909" r:id="rId438"/>
    <p:sldId id="1910" r:id="rId439"/>
    <p:sldId id="1911" r:id="rId440"/>
    <p:sldId id="1912" r:id="rId441"/>
    <p:sldId id="1913" r:id="rId442"/>
    <p:sldId id="1915" r:id="rId443"/>
    <p:sldId id="1916" r:id="rId444"/>
    <p:sldId id="1917" r:id="rId445"/>
    <p:sldId id="1918" r:id="rId446"/>
    <p:sldId id="1919" r:id="rId447"/>
    <p:sldId id="1920" r:id="rId448"/>
    <p:sldId id="1921" r:id="rId449"/>
    <p:sldId id="1922" r:id="rId450"/>
    <p:sldId id="1925" r:id="rId451"/>
    <p:sldId id="1924" r:id="rId452"/>
    <p:sldId id="1926" r:id="rId453"/>
    <p:sldId id="1927" r:id="rId454"/>
    <p:sldId id="1928" r:id="rId455"/>
    <p:sldId id="1929" r:id="rId456"/>
    <p:sldId id="1930" r:id="rId457"/>
    <p:sldId id="1931" r:id="rId458"/>
    <p:sldId id="1932" r:id="rId459"/>
    <p:sldId id="1933" r:id="rId460"/>
    <p:sldId id="1934" r:id="rId461"/>
    <p:sldId id="1935" r:id="rId462"/>
    <p:sldId id="1936" r:id="rId463"/>
    <p:sldId id="1937" r:id="rId464"/>
    <p:sldId id="1938" r:id="rId465"/>
    <p:sldId id="1939" r:id="rId466"/>
    <p:sldId id="1940" r:id="rId467"/>
    <p:sldId id="1941" r:id="rId468"/>
    <p:sldId id="1942" r:id="rId469"/>
    <p:sldId id="1943" r:id="rId470"/>
    <p:sldId id="1944" r:id="rId471"/>
    <p:sldId id="1945" r:id="rId472"/>
    <p:sldId id="1946" r:id="rId473"/>
    <p:sldId id="1947" r:id="rId474"/>
    <p:sldId id="1866" r:id="rId475"/>
    <p:sldId id="1950" r:id="rId476"/>
    <p:sldId id="1949" r:id="rId477"/>
    <p:sldId id="1865" r:id="rId478"/>
    <p:sldId id="1951" r:id="rId479"/>
    <p:sldId id="1952" r:id="rId480"/>
    <p:sldId id="1953" r:id="rId481"/>
    <p:sldId id="1954" r:id="rId482"/>
    <p:sldId id="1955" r:id="rId483"/>
    <p:sldId id="1956" r:id="rId484"/>
    <p:sldId id="1864" r:id="rId485"/>
    <p:sldId id="1957" r:id="rId486"/>
    <p:sldId id="1958" r:id="rId487"/>
    <p:sldId id="1961" r:id="rId488"/>
    <p:sldId id="1962" r:id="rId489"/>
    <p:sldId id="1963" r:id="rId490"/>
    <p:sldId id="1964" r:id="rId491"/>
    <p:sldId id="1965" r:id="rId492"/>
    <p:sldId id="1966" r:id="rId493"/>
    <p:sldId id="1967" r:id="rId494"/>
    <p:sldId id="1968" r:id="rId495"/>
    <p:sldId id="1969" r:id="rId496"/>
    <p:sldId id="1970" r:id="rId497"/>
    <p:sldId id="1971" r:id="rId498"/>
    <p:sldId id="1974" r:id="rId499"/>
    <p:sldId id="1973" r:id="rId500"/>
    <p:sldId id="1975" r:id="rId501"/>
    <p:sldId id="1976" r:id="rId502"/>
    <p:sldId id="1977" r:id="rId503"/>
    <p:sldId id="1978" r:id="rId504"/>
    <p:sldId id="1979" r:id="rId505"/>
    <p:sldId id="1980" r:id="rId506"/>
    <p:sldId id="1981" r:id="rId507"/>
    <p:sldId id="1982" r:id="rId508"/>
    <p:sldId id="1983" r:id="rId509"/>
    <p:sldId id="1984" r:id="rId510"/>
    <p:sldId id="1985" r:id="rId511"/>
    <p:sldId id="1986" r:id="rId512"/>
    <p:sldId id="1987" r:id="rId513"/>
    <p:sldId id="1988" r:id="rId514"/>
    <p:sldId id="1989" r:id="rId515"/>
    <p:sldId id="1990" r:id="rId516"/>
    <p:sldId id="1991" r:id="rId517"/>
    <p:sldId id="1992" r:id="rId518"/>
    <p:sldId id="1960" r:id="rId519"/>
    <p:sldId id="1993" r:id="rId520"/>
    <p:sldId id="1994" r:id="rId521"/>
    <p:sldId id="1995" r:id="rId522"/>
    <p:sldId id="1996" r:id="rId523"/>
    <p:sldId id="1997" r:id="rId524"/>
    <p:sldId id="2000" r:id="rId525"/>
    <p:sldId id="1999" r:id="rId526"/>
    <p:sldId id="2002" r:id="rId527"/>
    <p:sldId id="2003" r:id="rId528"/>
    <p:sldId id="2004" r:id="rId529"/>
    <p:sldId id="2005" r:id="rId530"/>
    <p:sldId id="2006" r:id="rId531"/>
    <p:sldId id="2007" r:id="rId532"/>
    <p:sldId id="2009" r:id="rId533"/>
    <p:sldId id="2010" r:id="rId534"/>
    <p:sldId id="2011" r:id="rId535"/>
    <p:sldId id="2012" r:id="rId536"/>
    <p:sldId id="2013" r:id="rId537"/>
    <p:sldId id="2014" r:id="rId538"/>
    <p:sldId id="2015" r:id="rId539"/>
    <p:sldId id="2016" r:id="rId540"/>
    <p:sldId id="2017" r:id="rId541"/>
    <p:sldId id="2018" r:id="rId542"/>
    <p:sldId id="2019" r:id="rId543"/>
    <p:sldId id="2020" r:id="rId544"/>
    <p:sldId id="2021" r:id="rId545"/>
    <p:sldId id="2022" r:id="rId546"/>
    <p:sldId id="2023" r:id="rId547"/>
    <p:sldId id="2024" r:id="rId548"/>
    <p:sldId id="2025" r:id="rId549"/>
    <p:sldId id="2026" r:id="rId550"/>
    <p:sldId id="2027" r:id="rId551"/>
    <p:sldId id="2028" r:id="rId552"/>
    <p:sldId id="2029" r:id="rId553"/>
    <p:sldId id="2030" r:id="rId554"/>
    <p:sldId id="2031" r:id="rId555"/>
    <p:sldId id="2034" r:id="rId556"/>
    <p:sldId id="2033" r:id="rId557"/>
    <p:sldId id="2008" r:id="rId558"/>
    <p:sldId id="2035" r:id="rId559"/>
    <p:sldId id="2036" r:id="rId560"/>
    <p:sldId id="2037" r:id="rId561"/>
    <p:sldId id="2038" r:id="rId562"/>
    <p:sldId id="2039" r:id="rId563"/>
    <p:sldId id="2040" r:id="rId564"/>
    <p:sldId id="2041" r:id="rId565"/>
    <p:sldId id="2042" r:id="rId566"/>
    <p:sldId id="2043" r:id="rId567"/>
    <p:sldId id="2044" r:id="rId568"/>
    <p:sldId id="2045" r:id="rId569"/>
    <p:sldId id="2046" r:id="rId570"/>
    <p:sldId id="2047" r:id="rId571"/>
    <p:sldId id="2048" r:id="rId572"/>
    <p:sldId id="2049" r:id="rId573"/>
    <p:sldId id="2050" r:id="rId574"/>
    <p:sldId id="2054" r:id="rId575"/>
    <p:sldId id="2052" r:id="rId576"/>
    <p:sldId id="2001" r:id="rId577"/>
    <p:sldId id="1959" r:id="rId578"/>
    <p:sldId id="1863" r:id="rId579"/>
    <p:sldId id="2055" r:id="rId580"/>
    <p:sldId id="1807" r:id="rId581"/>
    <p:sldId id="1772" r:id="rId582"/>
    <p:sldId id="1769" r:id="rId583"/>
    <p:sldId id="2056" r:id="rId584"/>
    <p:sldId id="1768" r:id="rId585"/>
    <p:sldId id="1761" r:id="rId586"/>
    <p:sldId id="1755" r:id="rId587"/>
    <p:sldId id="1731" r:id="rId588"/>
    <p:sldId id="1694" r:id="rId589"/>
    <p:sldId id="2057" r:id="rId590"/>
    <p:sldId id="1675" r:id="rId591"/>
    <p:sldId id="2058" r:id="rId592"/>
    <p:sldId id="1673" r:id="rId593"/>
    <p:sldId id="1670" r:id="rId594"/>
    <p:sldId id="1669" r:id="rId595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88" d="100"/>
          <a:sy n="88" d="100"/>
        </p:scale>
        <p:origin x="10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531" Type="http://schemas.openxmlformats.org/officeDocument/2006/relationships/slide" Target="slides/slide530.xml"/><Relationship Id="rId573" Type="http://schemas.openxmlformats.org/officeDocument/2006/relationships/slide" Target="slides/slide572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00" Type="http://schemas.openxmlformats.org/officeDocument/2006/relationships/slide" Target="slides/slide499.xml"/><Relationship Id="rId542" Type="http://schemas.openxmlformats.org/officeDocument/2006/relationships/slide" Target="slides/slide541.xml"/><Relationship Id="rId584" Type="http://schemas.openxmlformats.org/officeDocument/2006/relationships/slide" Target="slides/slide583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511" Type="http://schemas.openxmlformats.org/officeDocument/2006/relationships/slide" Target="slides/slide510.xml"/><Relationship Id="rId553" Type="http://schemas.openxmlformats.org/officeDocument/2006/relationships/slide" Target="slides/slide552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595" Type="http://schemas.openxmlformats.org/officeDocument/2006/relationships/slide" Target="slides/slide594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497" Type="http://schemas.openxmlformats.org/officeDocument/2006/relationships/slide" Target="slides/slide496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22" Type="http://schemas.openxmlformats.org/officeDocument/2006/relationships/slide" Target="slides/slide521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564" Type="http://schemas.openxmlformats.org/officeDocument/2006/relationships/slide" Target="slides/slide563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533" Type="http://schemas.openxmlformats.org/officeDocument/2006/relationships/slide" Target="slides/slide532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575" Type="http://schemas.openxmlformats.org/officeDocument/2006/relationships/slide" Target="slides/slide574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600" Type="http://schemas.openxmlformats.org/officeDocument/2006/relationships/theme" Target="theme/theme1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502" Type="http://schemas.openxmlformats.org/officeDocument/2006/relationships/slide" Target="slides/slide501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544" Type="http://schemas.openxmlformats.org/officeDocument/2006/relationships/slide" Target="slides/slide543.xml"/><Relationship Id="rId586" Type="http://schemas.openxmlformats.org/officeDocument/2006/relationships/slide" Target="slides/slide585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46" Type="http://schemas.openxmlformats.org/officeDocument/2006/relationships/slide" Target="slides/slide445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slide" Target="slides/slide487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513" Type="http://schemas.openxmlformats.org/officeDocument/2006/relationships/slide" Target="slides/slide512.xml"/><Relationship Id="rId555" Type="http://schemas.openxmlformats.org/officeDocument/2006/relationships/slide" Target="slides/slide554.xml"/><Relationship Id="rId597" Type="http://schemas.openxmlformats.org/officeDocument/2006/relationships/handoutMaster" Target="handoutMasters/handoutMaster1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415" Type="http://schemas.openxmlformats.org/officeDocument/2006/relationships/slide" Target="slides/slide414.xml"/><Relationship Id="rId457" Type="http://schemas.openxmlformats.org/officeDocument/2006/relationships/slide" Target="slides/slide456.xml"/><Relationship Id="rId261" Type="http://schemas.openxmlformats.org/officeDocument/2006/relationships/slide" Target="slides/slide260.xml"/><Relationship Id="rId499" Type="http://schemas.openxmlformats.org/officeDocument/2006/relationships/slide" Target="slides/slide498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524" Type="http://schemas.openxmlformats.org/officeDocument/2006/relationships/slide" Target="slides/slide523.xml"/><Relationship Id="rId566" Type="http://schemas.openxmlformats.org/officeDocument/2006/relationships/slide" Target="slides/slide565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426" Type="http://schemas.openxmlformats.org/officeDocument/2006/relationships/slide" Target="slides/slide425.xml"/><Relationship Id="rId230" Type="http://schemas.openxmlformats.org/officeDocument/2006/relationships/slide" Target="slides/slide229.xml"/><Relationship Id="rId468" Type="http://schemas.openxmlformats.org/officeDocument/2006/relationships/slide" Target="slides/slide467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535" Type="http://schemas.openxmlformats.org/officeDocument/2006/relationships/slide" Target="slides/slide534.xml"/><Relationship Id="rId577" Type="http://schemas.openxmlformats.org/officeDocument/2006/relationships/slide" Target="slides/slide576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79" Type="http://schemas.openxmlformats.org/officeDocument/2006/relationships/slide" Target="slides/slide478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490" Type="http://schemas.openxmlformats.org/officeDocument/2006/relationships/slide" Target="slides/slide489.xml"/><Relationship Id="rId504" Type="http://schemas.openxmlformats.org/officeDocument/2006/relationships/slide" Target="slides/slide503.xml"/><Relationship Id="rId546" Type="http://schemas.openxmlformats.org/officeDocument/2006/relationships/slide" Target="slides/slide545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406" Type="http://schemas.openxmlformats.org/officeDocument/2006/relationships/slide" Target="slides/slide405.xml"/><Relationship Id="rId588" Type="http://schemas.openxmlformats.org/officeDocument/2006/relationships/slide" Target="slides/slide587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48" Type="http://schemas.openxmlformats.org/officeDocument/2006/relationships/slide" Target="slides/slide447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515" Type="http://schemas.openxmlformats.org/officeDocument/2006/relationships/slide" Target="slides/slide514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557" Type="http://schemas.openxmlformats.org/officeDocument/2006/relationships/slide" Target="slides/slide556.xml"/><Relationship Id="rId599" Type="http://schemas.openxmlformats.org/officeDocument/2006/relationships/viewProps" Target="viewProps.xml"/><Relationship Id="rId196" Type="http://schemas.openxmlformats.org/officeDocument/2006/relationships/slide" Target="slides/slide195.xml"/><Relationship Id="rId417" Type="http://schemas.openxmlformats.org/officeDocument/2006/relationships/slide" Target="slides/slide416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63" Type="http://schemas.openxmlformats.org/officeDocument/2006/relationships/slide" Target="slides/slide262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526" Type="http://schemas.openxmlformats.org/officeDocument/2006/relationships/slide" Target="slides/slide525.xml"/><Relationship Id="rId58" Type="http://schemas.openxmlformats.org/officeDocument/2006/relationships/slide" Target="slides/slide57.xml"/><Relationship Id="rId123" Type="http://schemas.openxmlformats.org/officeDocument/2006/relationships/slide" Target="slides/slide122.xml"/><Relationship Id="rId330" Type="http://schemas.openxmlformats.org/officeDocument/2006/relationships/slide" Target="slides/slide329.xml"/><Relationship Id="rId568" Type="http://schemas.openxmlformats.org/officeDocument/2006/relationships/slide" Target="slides/slide567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516" Type="http://schemas.openxmlformats.org/officeDocument/2006/relationships/slide" Target="slides/slide51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537" Type="http://schemas.openxmlformats.org/officeDocument/2006/relationships/slide" Target="slides/slide536.xml"/><Relationship Id="rId558" Type="http://schemas.openxmlformats.org/officeDocument/2006/relationships/slide" Target="slides/slide557.xml"/><Relationship Id="rId579" Type="http://schemas.openxmlformats.org/officeDocument/2006/relationships/slide" Target="slides/slide578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590" Type="http://schemas.openxmlformats.org/officeDocument/2006/relationships/slide" Target="slides/slide589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506" Type="http://schemas.openxmlformats.org/officeDocument/2006/relationships/slide" Target="slides/slide50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492" Type="http://schemas.openxmlformats.org/officeDocument/2006/relationships/slide" Target="slides/slide491.xml"/><Relationship Id="rId527" Type="http://schemas.openxmlformats.org/officeDocument/2006/relationships/slide" Target="slides/slide526.xml"/><Relationship Id="rId548" Type="http://schemas.openxmlformats.org/officeDocument/2006/relationships/slide" Target="slides/slide547.xml"/><Relationship Id="rId569" Type="http://schemas.openxmlformats.org/officeDocument/2006/relationships/slide" Target="slides/slide568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580" Type="http://schemas.openxmlformats.org/officeDocument/2006/relationships/slide" Target="slides/slide57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517" Type="http://schemas.openxmlformats.org/officeDocument/2006/relationships/slide" Target="slides/slide516.xml"/><Relationship Id="rId538" Type="http://schemas.openxmlformats.org/officeDocument/2006/relationships/slide" Target="slides/slide537.xml"/><Relationship Id="rId559" Type="http://schemas.openxmlformats.org/officeDocument/2006/relationships/slide" Target="slides/slide558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570" Type="http://schemas.openxmlformats.org/officeDocument/2006/relationships/slide" Target="slides/slide569.xml"/><Relationship Id="rId591" Type="http://schemas.openxmlformats.org/officeDocument/2006/relationships/slide" Target="slides/slide590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493" Type="http://schemas.openxmlformats.org/officeDocument/2006/relationships/slide" Target="slides/slide492.xml"/><Relationship Id="rId507" Type="http://schemas.openxmlformats.org/officeDocument/2006/relationships/slide" Target="slides/slide506.xml"/><Relationship Id="rId528" Type="http://schemas.openxmlformats.org/officeDocument/2006/relationships/slide" Target="slides/slide527.xml"/><Relationship Id="rId549" Type="http://schemas.openxmlformats.org/officeDocument/2006/relationships/slide" Target="slides/slide54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560" Type="http://schemas.openxmlformats.org/officeDocument/2006/relationships/slide" Target="slides/slide559.xml"/><Relationship Id="rId581" Type="http://schemas.openxmlformats.org/officeDocument/2006/relationships/slide" Target="slides/slide580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518" Type="http://schemas.openxmlformats.org/officeDocument/2006/relationships/slide" Target="slides/slide517.xml"/><Relationship Id="rId539" Type="http://schemas.openxmlformats.org/officeDocument/2006/relationships/slide" Target="slides/slide53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550" Type="http://schemas.openxmlformats.org/officeDocument/2006/relationships/slide" Target="slides/slide549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571" Type="http://schemas.openxmlformats.org/officeDocument/2006/relationships/slide" Target="slides/slide570.xml"/><Relationship Id="rId592" Type="http://schemas.openxmlformats.org/officeDocument/2006/relationships/slide" Target="slides/slide591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494" Type="http://schemas.openxmlformats.org/officeDocument/2006/relationships/slide" Target="slides/slide493.xml"/><Relationship Id="rId508" Type="http://schemas.openxmlformats.org/officeDocument/2006/relationships/slide" Target="slides/slide507.xml"/><Relationship Id="rId529" Type="http://schemas.openxmlformats.org/officeDocument/2006/relationships/slide" Target="slides/slide52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40" Type="http://schemas.openxmlformats.org/officeDocument/2006/relationships/slide" Target="slides/slide539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561" Type="http://schemas.openxmlformats.org/officeDocument/2006/relationships/slide" Target="slides/slide560.xml"/><Relationship Id="rId582" Type="http://schemas.openxmlformats.org/officeDocument/2006/relationships/slide" Target="slides/slide58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519" Type="http://schemas.openxmlformats.org/officeDocument/2006/relationships/slide" Target="slides/slide518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530" Type="http://schemas.openxmlformats.org/officeDocument/2006/relationships/slide" Target="slides/slide529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551" Type="http://schemas.openxmlformats.org/officeDocument/2006/relationships/slide" Target="slides/slide550.xml"/><Relationship Id="rId572" Type="http://schemas.openxmlformats.org/officeDocument/2006/relationships/slide" Target="slides/slide571.xml"/><Relationship Id="rId593" Type="http://schemas.openxmlformats.org/officeDocument/2006/relationships/slide" Target="slides/slide592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509" Type="http://schemas.openxmlformats.org/officeDocument/2006/relationships/slide" Target="slides/slide508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495" Type="http://schemas.openxmlformats.org/officeDocument/2006/relationships/slide" Target="slides/slide494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520" Type="http://schemas.openxmlformats.org/officeDocument/2006/relationships/slide" Target="slides/slide519.xml"/><Relationship Id="rId541" Type="http://schemas.openxmlformats.org/officeDocument/2006/relationships/slide" Target="slides/slide540.xml"/><Relationship Id="rId562" Type="http://schemas.openxmlformats.org/officeDocument/2006/relationships/slide" Target="slides/slide561.xml"/><Relationship Id="rId583" Type="http://schemas.openxmlformats.org/officeDocument/2006/relationships/slide" Target="slides/slide582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510" Type="http://schemas.openxmlformats.org/officeDocument/2006/relationships/slide" Target="slides/slide509.xml"/><Relationship Id="rId552" Type="http://schemas.openxmlformats.org/officeDocument/2006/relationships/slide" Target="slides/slide551.xml"/><Relationship Id="rId594" Type="http://schemas.openxmlformats.org/officeDocument/2006/relationships/slide" Target="slides/slide593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496" Type="http://schemas.openxmlformats.org/officeDocument/2006/relationships/slide" Target="slides/slide495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521" Type="http://schemas.openxmlformats.org/officeDocument/2006/relationships/slide" Target="slides/slide520.xml"/><Relationship Id="rId563" Type="http://schemas.openxmlformats.org/officeDocument/2006/relationships/slide" Target="slides/slide562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532" Type="http://schemas.openxmlformats.org/officeDocument/2006/relationships/slide" Target="slides/slide531.xml"/><Relationship Id="rId574" Type="http://schemas.openxmlformats.org/officeDocument/2006/relationships/slide" Target="slides/slide573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501" Type="http://schemas.openxmlformats.org/officeDocument/2006/relationships/slide" Target="slides/slide500.xml"/><Relationship Id="rId543" Type="http://schemas.openxmlformats.org/officeDocument/2006/relationships/slide" Target="slides/slide542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585" Type="http://schemas.openxmlformats.org/officeDocument/2006/relationships/slide" Target="slides/slide584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512" Type="http://schemas.openxmlformats.org/officeDocument/2006/relationships/slide" Target="slides/slide511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554" Type="http://schemas.openxmlformats.org/officeDocument/2006/relationships/slide" Target="slides/slide553.xml"/><Relationship Id="rId596" Type="http://schemas.openxmlformats.org/officeDocument/2006/relationships/notesMaster" Target="notesMasters/notesMaster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498" Type="http://schemas.openxmlformats.org/officeDocument/2006/relationships/slide" Target="slides/slide49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23" Type="http://schemas.openxmlformats.org/officeDocument/2006/relationships/slide" Target="slides/slide522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565" Type="http://schemas.openxmlformats.org/officeDocument/2006/relationships/slide" Target="slides/slide564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425" Type="http://schemas.openxmlformats.org/officeDocument/2006/relationships/slide" Target="slides/slide424.xml"/><Relationship Id="rId467" Type="http://schemas.openxmlformats.org/officeDocument/2006/relationships/slide" Target="slides/slide466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534" Type="http://schemas.openxmlformats.org/officeDocument/2006/relationships/slide" Target="slides/slide533.xml"/><Relationship Id="rId576" Type="http://schemas.openxmlformats.org/officeDocument/2006/relationships/slide" Target="slides/slide575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36" Type="http://schemas.openxmlformats.org/officeDocument/2006/relationships/slide" Target="slides/slide435.xml"/><Relationship Id="rId601" Type="http://schemas.openxmlformats.org/officeDocument/2006/relationships/tableStyles" Target="tableStyles.xml"/><Relationship Id="rId240" Type="http://schemas.openxmlformats.org/officeDocument/2006/relationships/slide" Target="slides/slide239.xml"/><Relationship Id="rId478" Type="http://schemas.openxmlformats.org/officeDocument/2006/relationships/slide" Target="slides/slide477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503" Type="http://schemas.openxmlformats.org/officeDocument/2006/relationships/slide" Target="slides/slide502.xml"/><Relationship Id="rId545" Type="http://schemas.openxmlformats.org/officeDocument/2006/relationships/slide" Target="slides/slide544.xml"/><Relationship Id="rId587" Type="http://schemas.openxmlformats.org/officeDocument/2006/relationships/slide" Target="slides/slide586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47" Type="http://schemas.openxmlformats.org/officeDocument/2006/relationships/slide" Target="slides/slide446.xml"/><Relationship Id="rId251" Type="http://schemas.openxmlformats.org/officeDocument/2006/relationships/slide" Target="slides/slide250.xml"/><Relationship Id="rId489" Type="http://schemas.openxmlformats.org/officeDocument/2006/relationships/slide" Target="slides/slide488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514" Type="http://schemas.openxmlformats.org/officeDocument/2006/relationships/slide" Target="slides/slide513.xml"/><Relationship Id="rId556" Type="http://schemas.openxmlformats.org/officeDocument/2006/relationships/slide" Target="slides/slide555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416" Type="http://schemas.openxmlformats.org/officeDocument/2006/relationships/slide" Target="slides/slide415.xml"/><Relationship Id="rId598" Type="http://schemas.openxmlformats.org/officeDocument/2006/relationships/presProps" Target="presProps.xml"/><Relationship Id="rId220" Type="http://schemas.openxmlformats.org/officeDocument/2006/relationships/slide" Target="slides/slide219.xml"/><Relationship Id="rId458" Type="http://schemas.openxmlformats.org/officeDocument/2006/relationships/slide" Target="slides/slide457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525" Type="http://schemas.openxmlformats.org/officeDocument/2006/relationships/slide" Target="slides/slide524.xml"/><Relationship Id="rId567" Type="http://schemas.openxmlformats.org/officeDocument/2006/relationships/slide" Target="slides/slide566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427" Type="http://schemas.openxmlformats.org/officeDocument/2006/relationships/slide" Target="slides/slide426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536" Type="http://schemas.openxmlformats.org/officeDocument/2006/relationships/slide" Target="slides/slide535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578" Type="http://schemas.openxmlformats.org/officeDocument/2006/relationships/slide" Target="slides/slide577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38" Type="http://schemas.openxmlformats.org/officeDocument/2006/relationships/slide" Target="slides/slide437.xml"/><Relationship Id="rId242" Type="http://schemas.openxmlformats.org/officeDocument/2006/relationships/slide" Target="slides/slide241.xml"/><Relationship Id="rId284" Type="http://schemas.openxmlformats.org/officeDocument/2006/relationships/slide" Target="slides/slide283.xml"/><Relationship Id="rId491" Type="http://schemas.openxmlformats.org/officeDocument/2006/relationships/slide" Target="slides/slide490.xml"/><Relationship Id="rId505" Type="http://schemas.openxmlformats.org/officeDocument/2006/relationships/slide" Target="slides/slide504.xml"/><Relationship Id="rId37" Type="http://schemas.openxmlformats.org/officeDocument/2006/relationships/slide" Target="slides/slide36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44" Type="http://schemas.openxmlformats.org/officeDocument/2006/relationships/slide" Target="slides/slide143.xml"/><Relationship Id="rId547" Type="http://schemas.openxmlformats.org/officeDocument/2006/relationships/slide" Target="slides/slide546.xml"/><Relationship Id="rId589" Type="http://schemas.openxmlformats.org/officeDocument/2006/relationships/slide" Target="slides/slide5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05/07/2016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05/07/2016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1.xml"/><Relationship Id="rId1" Type="http://schemas.openxmlformats.org/officeDocument/2006/relationships/notesMaster" Target="../notesMasters/notesMaster1.xml"/></Relationships>
</file>

<file path=ppt/notesSlides/_rels/notesSlide4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2.xml"/><Relationship Id="rId1" Type="http://schemas.openxmlformats.org/officeDocument/2006/relationships/notesMaster" Target="../notesMasters/notesMaster1.xml"/></Relationships>
</file>

<file path=ppt/notesSlides/_rels/notesSlide4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3.xml"/><Relationship Id="rId1" Type="http://schemas.openxmlformats.org/officeDocument/2006/relationships/notesMaster" Target="../notesMasters/notesMaster1.xml"/></Relationships>
</file>

<file path=ppt/notesSlides/_rels/notesSlide4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4.xml"/><Relationship Id="rId1" Type="http://schemas.openxmlformats.org/officeDocument/2006/relationships/notesMaster" Target="../notesMasters/notesMaster1.xml"/></Relationships>
</file>

<file path=ppt/notesSlides/_rels/notesSlide4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5.xml"/><Relationship Id="rId1" Type="http://schemas.openxmlformats.org/officeDocument/2006/relationships/notesMaster" Target="../notesMasters/notesMaster1.xml"/></Relationships>
</file>

<file path=ppt/notesSlides/_rels/notesSlide4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6.xml"/><Relationship Id="rId1" Type="http://schemas.openxmlformats.org/officeDocument/2006/relationships/notesMaster" Target="../notesMasters/notesMaster1.xml"/></Relationships>
</file>

<file path=ppt/notesSlides/_rels/notesSlide4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7.xml"/><Relationship Id="rId1" Type="http://schemas.openxmlformats.org/officeDocument/2006/relationships/notesMaster" Target="../notesMasters/notesMaster1.xml"/></Relationships>
</file>

<file path=ppt/notesSlides/_rels/notesSlide4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8.xml"/><Relationship Id="rId1" Type="http://schemas.openxmlformats.org/officeDocument/2006/relationships/notesMaster" Target="../notesMasters/notesMaster1.xml"/></Relationships>
</file>

<file path=ppt/notesSlides/_rels/notesSlide4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0.xml"/><Relationship Id="rId1" Type="http://schemas.openxmlformats.org/officeDocument/2006/relationships/notesMaster" Target="../notesMasters/notesMaster1.xml"/></Relationships>
</file>

<file path=ppt/notesSlides/_rels/notesSlide4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1.xml"/><Relationship Id="rId1" Type="http://schemas.openxmlformats.org/officeDocument/2006/relationships/notesMaster" Target="../notesMasters/notesMaster1.xml"/></Relationships>
</file>

<file path=ppt/notesSlides/_rels/notesSlide4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2.xml"/><Relationship Id="rId1" Type="http://schemas.openxmlformats.org/officeDocument/2006/relationships/notesMaster" Target="../notesMasters/notesMaster1.xml"/></Relationships>
</file>

<file path=ppt/notesSlides/_rels/notesSlide4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3.xml"/><Relationship Id="rId1" Type="http://schemas.openxmlformats.org/officeDocument/2006/relationships/notesMaster" Target="../notesMasters/notesMaster1.xml"/></Relationships>
</file>

<file path=ppt/notesSlides/_rels/notesSlide4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4.xml"/><Relationship Id="rId1" Type="http://schemas.openxmlformats.org/officeDocument/2006/relationships/notesMaster" Target="../notesMasters/notesMaster1.xml"/></Relationships>
</file>

<file path=ppt/notesSlides/_rels/notesSlide4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5.xml"/><Relationship Id="rId1" Type="http://schemas.openxmlformats.org/officeDocument/2006/relationships/notesMaster" Target="../notesMasters/notesMaster1.xml"/></Relationships>
</file>

<file path=ppt/notesSlides/_rels/notesSlide4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6.xml"/><Relationship Id="rId1" Type="http://schemas.openxmlformats.org/officeDocument/2006/relationships/notesMaster" Target="../notesMasters/notesMaster1.xml"/></Relationships>
</file>

<file path=ppt/notesSlides/_rels/notesSlide4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7.xml"/><Relationship Id="rId1" Type="http://schemas.openxmlformats.org/officeDocument/2006/relationships/notesMaster" Target="../notesMasters/notesMaster1.xml"/></Relationships>
</file>

<file path=ppt/notesSlides/_rels/notesSlide4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8.xml"/><Relationship Id="rId1" Type="http://schemas.openxmlformats.org/officeDocument/2006/relationships/notesMaster" Target="../notesMasters/notesMaster1.xml"/></Relationships>
</file>

<file path=ppt/notesSlides/_rels/notesSlide4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0.xml"/><Relationship Id="rId1" Type="http://schemas.openxmlformats.org/officeDocument/2006/relationships/notesMaster" Target="../notesMasters/notesMaster1.xml"/></Relationships>
</file>

<file path=ppt/notesSlides/_rels/notesSlide4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1.xml"/><Relationship Id="rId1" Type="http://schemas.openxmlformats.org/officeDocument/2006/relationships/notesMaster" Target="../notesMasters/notesMaster1.xml"/></Relationships>
</file>

<file path=ppt/notesSlides/_rels/notesSlide4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2.xml"/><Relationship Id="rId1" Type="http://schemas.openxmlformats.org/officeDocument/2006/relationships/notesMaster" Target="../notesMasters/notesMaster1.xml"/></Relationships>
</file>

<file path=ppt/notesSlides/_rels/notesSlide4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3.xml"/><Relationship Id="rId1" Type="http://schemas.openxmlformats.org/officeDocument/2006/relationships/notesMaster" Target="../notesMasters/notesMaster1.xml"/></Relationships>
</file>

<file path=ppt/notesSlides/_rels/notesSlide4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4.xml"/><Relationship Id="rId1" Type="http://schemas.openxmlformats.org/officeDocument/2006/relationships/notesMaster" Target="../notesMasters/notesMaster1.xml"/></Relationships>
</file>

<file path=ppt/notesSlides/_rels/notesSlide4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5.xml"/><Relationship Id="rId1" Type="http://schemas.openxmlformats.org/officeDocument/2006/relationships/notesMaster" Target="../notesMasters/notesMaster1.xml"/></Relationships>
</file>

<file path=ppt/notesSlides/_rels/notesSlide4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6.xml"/><Relationship Id="rId1" Type="http://schemas.openxmlformats.org/officeDocument/2006/relationships/notesMaster" Target="../notesMasters/notesMaster1.xml"/></Relationships>
</file>

<file path=ppt/notesSlides/_rels/notesSlide4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7.xml"/><Relationship Id="rId1" Type="http://schemas.openxmlformats.org/officeDocument/2006/relationships/notesMaster" Target="../notesMasters/notesMaster1.xml"/></Relationships>
</file>

<file path=ppt/notesSlides/_rels/notesSlide4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8.xml"/><Relationship Id="rId1" Type="http://schemas.openxmlformats.org/officeDocument/2006/relationships/notesMaster" Target="../notesMasters/notesMaster1.xml"/></Relationships>
</file>

<file path=ppt/notesSlides/_rels/notesSlide4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0.xml"/><Relationship Id="rId1" Type="http://schemas.openxmlformats.org/officeDocument/2006/relationships/notesMaster" Target="../notesMasters/notesMaster1.xml"/></Relationships>
</file>

<file path=ppt/notesSlides/_rels/notesSlide4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1.xml"/><Relationship Id="rId1" Type="http://schemas.openxmlformats.org/officeDocument/2006/relationships/notesMaster" Target="../notesMasters/notesMaster1.xml"/></Relationships>
</file>

<file path=ppt/notesSlides/_rels/notesSlide4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2.xml"/><Relationship Id="rId1" Type="http://schemas.openxmlformats.org/officeDocument/2006/relationships/notesMaster" Target="../notesMasters/notesMaster1.xml"/></Relationships>
</file>

<file path=ppt/notesSlides/_rels/notesSlide4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3.xml"/><Relationship Id="rId1" Type="http://schemas.openxmlformats.org/officeDocument/2006/relationships/notesMaster" Target="../notesMasters/notesMaster1.xml"/></Relationships>
</file>

<file path=ppt/notesSlides/_rels/notesSlide4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4.xml"/><Relationship Id="rId1" Type="http://schemas.openxmlformats.org/officeDocument/2006/relationships/notesMaster" Target="../notesMasters/notesMaster1.xml"/></Relationships>
</file>

<file path=ppt/notesSlides/_rels/notesSlide4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5.xml"/><Relationship Id="rId1" Type="http://schemas.openxmlformats.org/officeDocument/2006/relationships/notesMaster" Target="../notesMasters/notesMaster1.xml"/></Relationships>
</file>

<file path=ppt/notesSlides/_rels/notesSlide4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6.xml"/><Relationship Id="rId1" Type="http://schemas.openxmlformats.org/officeDocument/2006/relationships/notesMaster" Target="../notesMasters/notesMaster1.xml"/></Relationships>
</file>

<file path=ppt/notesSlides/_rels/notesSlide4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7.xml"/><Relationship Id="rId1" Type="http://schemas.openxmlformats.org/officeDocument/2006/relationships/notesMaster" Target="../notesMasters/notesMaster1.xml"/></Relationships>
</file>

<file path=ppt/notesSlides/_rels/notesSlide4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8.xml"/><Relationship Id="rId1" Type="http://schemas.openxmlformats.org/officeDocument/2006/relationships/notesMaster" Target="../notesMasters/notesMaster1.xml"/></Relationships>
</file>

<file path=ppt/notesSlides/_rels/notesSlide4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0.xml"/><Relationship Id="rId1" Type="http://schemas.openxmlformats.org/officeDocument/2006/relationships/notesMaster" Target="../notesMasters/notesMaster1.xml"/></Relationships>
</file>

<file path=ppt/notesSlides/_rels/notesSlide4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1.xml"/><Relationship Id="rId1" Type="http://schemas.openxmlformats.org/officeDocument/2006/relationships/notesMaster" Target="../notesMasters/notesMaster1.xml"/></Relationships>
</file>

<file path=ppt/notesSlides/_rels/notesSlide4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2.xml"/><Relationship Id="rId1" Type="http://schemas.openxmlformats.org/officeDocument/2006/relationships/notesMaster" Target="../notesMasters/notesMaster1.xml"/></Relationships>
</file>

<file path=ppt/notesSlides/_rels/notesSlide4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3.xml"/><Relationship Id="rId1" Type="http://schemas.openxmlformats.org/officeDocument/2006/relationships/notesMaster" Target="../notesMasters/notesMaster1.xml"/></Relationships>
</file>

<file path=ppt/notesSlides/_rels/notesSlide4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4.xml"/><Relationship Id="rId1" Type="http://schemas.openxmlformats.org/officeDocument/2006/relationships/notesMaster" Target="../notesMasters/notesMaster1.xml"/></Relationships>
</file>

<file path=ppt/notesSlides/_rels/notesSlide4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5.xml"/><Relationship Id="rId1" Type="http://schemas.openxmlformats.org/officeDocument/2006/relationships/notesMaster" Target="../notesMasters/notesMaster1.xml"/></Relationships>
</file>

<file path=ppt/notesSlides/_rels/notesSlide4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6.xml"/><Relationship Id="rId1" Type="http://schemas.openxmlformats.org/officeDocument/2006/relationships/notesMaster" Target="../notesMasters/notesMaster1.xml"/></Relationships>
</file>

<file path=ppt/notesSlides/_rels/notesSlide4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7.xml"/><Relationship Id="rId1" Type="http://schemas.openxmlformats.org/officeDocument/2006/relationships/notesMaster" Target="../notesMasters/notesMaster1.xml"/></Relationships>
</file>

<file path=ppt/notesSlides/_rels/notesSlide4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8.xml"/><Relationship Id="rId1" Type="http://schemas.openxmlformats.org/officeDocument/2006/relationships/notesMaster" Target="../notesMasters/notesMaster1.xml"/></Relationships>
</file>

<file path=ppt/notesSlides/_rels/notesSlide4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0.xml"/><Relationship Id="rId1" Type="http://schemas.openxmlformats.org/officeDocument/2006/relationships/notesMaster" Target="../notesMasters/notesMaster1.xml"/></Relationships>
</file>

<file path=ppt/notesSlides/_rels/notesSlide4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1.xml"/><Relationship Id="rId1" Type="http://schemas.openxmlformats.org/officeDocument/2006/relationships/notesMaster" Target="../notesMasters/notesMaster1.xml"/></Relationships>
</file>

<file path=ppt/notesSlides/_rels/notesSlide4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2.xml"/><Relationship Id="rId1" Type="http://schemas.openxmlformats.org/officeDocument/2006/relationships/notesMaster" Target="../notesMasters/notesMaster1.xml"/></Relationships>
</file>

<file path=ppt/notesSlides/_rels/notesSlide4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3.xml"/><Relationship Id="rId1" Type="http://schemas.openxmlformats.org/officeDocument/2006/relationships/notesMaster" Target="../notesMasters/notesMaster1.xml"/></Relationships>
</file>

<file path=ppt/notesSlides/_rels/notesSlide4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4.xml"/><Relationship Id="rId1" Type="http://schemas.openxmlformats.org/officeDocument/2006/relationships/notesMaster" Target="../notesMasters/notesMaster1.xml"/></Relationships>
</file>

<file path=ppt/notesSlides/_rels/notesSlide4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5.xml"/><Relationship Id="rId1" Type="http://schemas.openxmlformats.org/officeDocument/2006/relationships/notesMaster" Target="../notesMasters/notesMaster1.xml"/></Relationships>
</file>

<file path=ppt/notesSlides/_rels/notesSlide4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6.xml"/><Relationship Id="rId1" Type="http://schemas.openxmlformats.org/officeDocument/2006/relationships/notesMaster" Target="../notesMasters/notesMaster1.xml"/></Relationships>
</file>

<file path=ppt/notesSlides/_rels/notesSlide4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7.xml"/><Relationship Id="rId1" Type="http://schemas.openxmlformats.org/officeDocument/2006/relationships/notesMaster" Target="../notesMasters/notesMaster1.xml"/></Relationships>
</file>

<file path=ppt/notesSlides/_rels/notesSlide4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8.xml"/><Relationship Id="rId1" Type="http://schemas.openxmlformats.org/officeDocument/2006/relationships/notesMaster" Target="../notesMasters/notesMaster1.xml"/></Relationships>
</file>

<file path=ppt/notesSlides/_rels/notesSlide4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0.xml"/><Relationship Id="rId1" Type="http://schemas.openxmlformats.org/officeDocument/2006/relationships/notesMaster" Target="../notesMasters/notesMaster1.xml"/></Relationships>
</file>

<file path=ppt/notesSlides/_rels/notesSlide4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1.xml"/><Relationship Id="rId1" Type="http://schemas.openxmlformats.org/officeDocument/2006/relationships/notesMaster" Target="../notesMasters/notesMaster1.xml"/></Relationships>
</file>

<file path=ppt/notesSlides/_rels/notesSlide4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2.xml"/><Relationship Id="rId1" Type="http://schemas.openxmlformats.org/officeDocument/2006/relationships/notesMaster" Target="../notesMasters/notesMaster1.xml"/></Relationships>
</file>

<file path=ppt/notesSlides/_rels/notesSlide4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3.xml"/><Relationship Id="rId1" Type="http://schemas.openxmlformats.org/officeDocument/2006/relationships/notesMaster" Target="../notesMasters/notesMaster1.xml"/></Relationships>
</file>

<file path=ppt/notesSlides/_rels/notesSlide4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4.xml"/><Relationship Id="rId1" Type="http://schemas.openxmlformats.org/officeDocument/2006/relationships/notesMaster" Target="../notesMasters/notesMaster1.xml"/></Relationships>
</file>

<file path=ppt/notesSlides/_rels/notesSlide4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5.xml"/><Relationship Id="rId1" Type="http://schemas.openxmlformats.org/officeDocument/2006/relationships/notesMaster" Target="../notesMasters/notesMaster1.xml"/></Relationships>
</file>

<file path=ppt/notesSlides/_rels/notesSlide4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6.xml"/><Relationship Id="rId1" Type="http://schemas.openxmlformats.org/officeDocument/2006/relationships/notesMaster" Target="../notesMasters/notesMaster1.xml"/></Relationships>
</file>

<file path=ppt/notesSlides/_rels/notesSlide4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7.xml"/><Relationship Id="rId1" Type="http://schemas.openxmlformats.org/officeDocument/2006/relationships/notesMaster" Target="../notesMasters/notesMaster1.xml"/></Relationships>
</file>

<file path=ppt/notesSlides/_rels/notesSlide4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8.xml"/><Relationship Id="rId1" Type="http://schemas.openxmlformats.org/officeDocument/2006/relationships/notesMaster" Target="../notesMasters/notesMaster1.xml"/></Relationships>
</file>

<file path=ppt/notesSlides/_rels/notesSlide4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0.xml"/><Relationship Id="rId1" Type="http://schemas.openxmlformats.org/officeDocument/2006/relationships/notesMaster" Target="../notesMasters/notesMaster1.xml"/></Relationships>
</file>

<file path=ppt/notesSlides/_rels/notesSlide4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1.xml"/><Relationship Id="rId1" Type="http://schemas.openxmlformats.org/officeDocument/2006/relationships/notesMaster" Target="../notesMasters/notesMaster1.xml"/></Relationships>
</file>

<file path=ppt/notesSlides/_rels/notesSlide4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2.xml"/><Relationship Id="rId1" Type="http://schemas.openxmlformats.org/officeDocument/2006/relationships/notesMaster" Target="../notesMasters/notesMaster1.xml"/></Relationships>
</file>

<file path=ppt/notesSlides/_rels/notesSlide4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3.xml"/><Relationship Id="rId1" Type="http://schemas.openxmlformats.org/officeDocument/2006/relationships/notesMaster" Target="../notesMasters/notesMaster1.xml"/></Relationships>
</file>

<file path=ppt/notesSlides/_rels/notesSlide4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4.xml"/><Relationship Id="rId1" Type="http://schemas.openxmlformats.org/officeDocument/2006/relationships/notesMaster" Target="../notesMasters/notesMaster1.xml"/></Relationships>
</file>

<file path=ppt/notesSlides/_rels/notesSlide4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5.xml"/><Relationship Id="rId1" Type="http://schemas.openxmlformats.org/officeDocument/2006/relationships/notesMaster" Target="../notesMasters/notesMaster1.xml"/></Relationships>
</file>

<file path=ppt/notesSlides/_rels/notesSlide4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6.xml"/><Relationship Id="rId1" Type="http://schemas.openxmlformats.org/officeDocument/2006/relationships/notesMaster" Target="../notesMasters/notesMaster1.xml"/></Relationships>
</file>

<file path=ppt/notesSlides/_rels/notesSlide4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7.xml"/><Relationship Id="rId1" Type="http://schemas.openxmlformats.org/officeDocument/2006/relationships/notesMaster" Target="../notesMasters/notesMaster1.xml"/></Relationships>
</file>

<file path=ppt/notesSlides/_rels/notesSlide4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8.xml"/><Relationship Id="rId1" Type="http://schemas.openxmlformats.org/officeDocument/2006/relationships/notesMaster" Target="../notesMasters/notesMaster1.xml"/></Relationships>
</file>

<file path=ppt/notesSlides/_rels/notesSlide4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0.xml"/><Relationship Id="rId1" Type="http://schemas.openxmlformats.org/officeDocument/2006/relationships/notesMaster" Target="../notesMasters/notesMaster1.xml"/></Relationships>
</file>

<file path=ppt/notesSlides/_rels/notesSlide4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1.xml"/><Relationship Id="rId1" Type="http://schemas.openxmlformats.org/officeDocument/2006/relationships/notesMaster" Target="../notesMasters/notesMaster1.xml"/></Relationships>
</file>

<file path=ppt/notesSlides/_rels/notesSlide4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2.xml"/><Relationship Id="rId1" Type="http://schemas.openxmlformats.org/officeDocument/2006/relationships/notesMaster" Target="../notesMasters/notesMaster1.xml"/></Relationships>
</file>

<file path=ppt/notesSlides/_rels/notesSlide4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3.xml"/><Relationship Id="rId1" Type="http://schemas.openxmlformats.org/officeDocument/2006/relationships/notesMaster" Target="../notesMasters/notesMaster1.xml"/></Relationships>
</file>

<file path=ppt/notesSlides/_rels/notesSlide4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4.xml"/><Relationship Id="rId1" Type="http://schemas.openxmlformats.org/officeDocument/2006/relationships/notesMaster" Target="../notesMasters/notesMaster1.xml"/></Relationships>
</file>

<file path=ppt/notesSlides/_rels/notesSlide4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5.xml"/><Relationship Id="rId1" Type="http://schemas.openxmlformats.org/officeDocument/2006/relationships/notesMaster" Target="../notesMasters/notesMaster1.xml"/></Relationships>
</file>

<file path=ppt/notesSlides/_rels/notesSlide4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6.xml"/><Relationship Id="rId1" Type="http://schemas.openxmlformats.org/officeDocument/2006/relationships/notesMaster" Target="../notesMasters/notesMaster1.xml"/></Relationships>
</file>

<file path=ppt/notesSlides/_rels/notesSlide4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7.xml"/><Relationship Id="rId1" Type="http://schemas.openxmlformats.org/officeDocument/2006/relationships/notesMaster" Target="../notesMasters/notesMaster1.xml"/></Relationships>
</file>

<file path=ppt/notesSlides/_rels/notesSlide4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8.xml"/><Relationship Id="rId1" Type="http://schemas.openxmlformats.org/officeDocument/2006/relationships/notesMaster" Target="../notesMasters/notesMaster1.xml"/></Relationships>
</file>

<file path=ppt/notesSlides/_rels/notesSlide4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0.xml"/><Relationship Id="rId1" Type="http://schemas.openxmlformats.org/officeDocument/2006/relationships/notesMaster" Target="../notesMasters/notesMaster1.xml"/></Relationships>
</file>

<file path=ppt/notesSlides/_rels/notesSlide4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1.xml"/><Relationship Id="rId1" Type="http://schemas.openxmlformats.org/officeDocument/2006/relationships/notesMaster" Target="../notesMasters/notesMaster1.xml"/></Relationships>
</file>

<file path=ppt/notesSlides/_rels/notesSlide4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2.xml"/><Relationship Id="rId1" Type="http://schemas.openxmlformats.org/officeDocument/2006/relationships/notesMaster" Target="../notesMasters/notesMaster1.xml"/></Relationships>
</file>

<file path=ppt/notesSlides/_rels/notesSlide4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3.xml"/><Relationship Id="rId1" Type="http://schemas.openxmlformats.org/officeDocument/2006/relationships/notesMaster" Target="../notesMasters/notesMaster1.xml"/></Relationships>
</file>

<file path=ppt/notesSlides/_rels/notesSlide4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4.xml"/><Relationship Id="rId1" Type="http://schemas.openxmlformats.org/officeDocument/2006/relationships/notesMaster" Target="../notesMasters/notesMaster1.xml"/></Relationships>
</file>

<file path=ppt/notesSlides/_rels/notesSlide4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5.xml"/><Relationship Id="rId1" Type="http://schemas.openxmlformats.org/officeDocument/2006/relationships/notesMaster" Target="../notesMasters/notesMaster1.xml"/></Relationships>
</file>

<file path=ppt/notesSlides/_rels/notesSlide4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6.xml"/><Relationship Id="rId1" Type="http://schemas.openxmlformats.org/officeDocument/2006/relationships/notesMaster" Target="../notesMasters/notesMaster1.xml"/></Relationships>
</file>

<file path=ppt/notesSlides/_rels/notesSlide4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7.xml"/><Relationship Id="rId1" Type="http://schemas.openxmlformats.org/officeDocument/2006/relationships/notesMaster" Target="../notesMasters/notesMaster1.xml"/></Relationships>
</file>

<file path=ppt/notesSlides/_rels/notesSlide4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8.xml"/><Relationship Id="rId1" Type="http://schemas.openxmlformats.org/officeDocument/2006/relationships/notesMaster" Target="../notesMasters/notesMaster1.xml"/></Relationships>
</file>

<file path=ppt/notesSlides/_rels/notesSlide4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0.xml"/><Relationship Id="rId1" Type="http://schemas.openxmlformats.org/officeDocument/2006/relationships/notesMaster" Target="../notesMasters/notesMaster1.xml"/></Relationships>
</file>

<file path=ppt/notesSlides/_rels/notesSlide5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1.xml"/><Relationship Id="rId1" Type="http://schemas.openxmlformats.org/officeDocument/2006/relationships/notesMaster" Target="../notesMasters/notesMaster1.xml"/></Relationships>
</file>

<file path=ppt/notesSlides/_rels/notesSlide5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2.xml"/><Relationship Id="rId1" Type="http://schemas.openxmlformats.org/officeDocument/2006/relationships/notesMaster" Target="../notesMasters/notesMaster1.xml"/></Relationships>
</file>

<file path=ppt/notesSlides/_rels/notesSlide5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3.xml"/><Relationship Id="rId1" Type="http://schemas.openxmlformats.org/officeDocument/2006/relationships/notesMaster" Target="../notesMasters/notesMaster1.xml"/></Relationships>
</file>

<file path=ppt/notesSlides/_rels/notesSlide5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4.xml"/><Relationship Id="rId1" Type="http://schemas.openxmlformats.org/officeDocument/2006/relationships/notesMaster" Target="../notesMasters/notesMaster1.xml"/></Relationships>
</file>

<file path=ppt/notesSlides/_rels/notesSlide5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5.xml"/><Relationship Id="rId1" Type="http://schemas.openxmlformats.org/officeDocument/2006/relationships/notesMaster" Target="../notesMasters/notesMaster1.xml"/></Relationships>
</file>

<file path=ppt/notesSlides/_rels/notesSlide5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6.xml"/><Relationship Id="rId1" Type="http://schemas.openxmlformats.org/officeDocument/2006/relationships/notesMaster" Target="../notesMasters/notesMaster1.xml"/></Relationships>
</file>

<file path=ppt/notesSlides/_rels/notesSlide5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7.xml"/><Relationship Id="rId1" Type="http://schemas.openxmlformats.org/officeDocument/2006/relationships/notesMaster" Target="../notesMasters/notesMaster1.xml"/></Relationships>
</file>

<file path=ppt/notesSlides/_rels/notesSlide5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8.xml"/><Relationship Id="rId1" Type="http://schemas.openxmlformats.org/officeDocument/2006/relationships/notesMaster" Target="../notesMasters/notesMaster1.xml"/></Relationships>
</file>

<file path=ppt/notesSlides/_rels/notesSlide5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0.xml"/><Relationship Id="rId1" Type="http://schemas.openxmlformats.org/officeDocument/2006/relationships/notesMaster" Target="../notesMasters/notesMaster1.xml"/></Relationships>
</file>

<file path=ppt/notesSlides/_rels/notesSlide5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1.xml"/><Relationship Id="rId1" Type="http://schemas.openxmlformats.org/officeDocument/2006/relationships/notesMaster" Target="../notesMasters/notesMaster1.xml"/></Relationships>
</file>

<file path=ppt/notesSlides/_rels/notesSlide5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2.xml"/><Relationship Id="rId1" Type="http://schemas.openxmlformats.org/officeDocument/2006/relationships/notesMaster" Target="../notesMasters/notesMaster1.xml"/></Relationships>
</file>

<file path=ppt/notesSlides/_rels/notesSlide5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3.xml"/><Relationship Id="rId1" Type="http://schemas.openxmlformats.org/officeDocument/2006/relationships/notesMaster" Target="../notesMasters/notesMaster1.xml"/></Relationships>
</file>

<file path=ppt/notesSlides/_rels/notesSlide5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4.xml"/><Relationship Id="rId1" Type="http://schemas.openxmlformats.org/officeDocument/2006/relationships/notesMaster" Target="../notesMasters/notesMaster1.xml"/></Relationships>
</file>

<file path=ppt/notesSlides/_rels/notesSlide5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5.xml"/><Relationship Id="rId1" Type="http://schemas.openxmlformats.org/officeDocument/2006/relationships/notesMaster" Target="../notesMasters/notesMaster1.xml"/></Relationships>
</file>

<file path=ppt/notesSlides/_rels/notesSlide5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6.xml"/><Relationship Id="rId1" Type="http://schemas.openxmlformats.org/officeDocument/2006/relationships/notesMaster" Target="../notesMasters/notesMaster1.xml"/></Relationships>
</file>

<file path=ppt/notesSlides/_rels/notesSlide5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7.xml"/><Relationship Id="rId1" Type="http://schemas.openxmlformats.org/officeDocument/2006/relationships/notesMaster" Target="../notesMasters/notesMaster1.xml"/></Relationships>
</file>

<file path=ppt/notesSlides/_rels/notesSlide5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8.xml"/><Relationship Id="rId1" Type="http://schemas.openxmlformats.org/officeDocument/2006/relationships/notesMaster" Target="../notesMasters/notesMaster1.xml"/></Relationships>
</file>

<file path=ppt/notesSlides/_rels/notesSlide5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0.xml"/><Relationship Id="rId1" Type="http://schemas.openxmlformats.org/officeDocument/2006/relationships/notesMaster" Target="../notesMasters/notesMaster1.xml"/></Relationships>
</file>

<file path=ppt/notesSlides/_rels/notesSlide5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1.xml"/><Relationship Id="rId1" Type="http://schemas.openxmlformats.org/officeDocument/2006/relationships/notesMaster" Target="../notesMasters/notesMaster1.xml"/></Relationships>
</file>

<file path=ppt/notesSlides/_rels/notesSlide5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2.xml"/><Relationship Id="rId1" Type="http://schemas.openxmlformats.org/officeDocument/2006/relationships/notesMaster" Target="../notesMasters/notesMaster1.xml"/></Relationships>
</file>

<file path=ppt/notesSlides/_rels/notesSlide5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3.xml"/><Relationship Id="rId1" Type="http://schemas.openxmlformats.org/officeDocument/2006/relationships/notesMaster" Target="../notesMasters/notesMaster1.xml"/></Relationships>
</file>

<file path=ppt/notesSlides/_rels/notesSlide5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4.xml"/><Relationship Id="rId1" Type="http://schemas.openxmlformats.org/officeDocument/2006/relationships/notesMaster" Target="../notesMasters/notesMaster1.xml"/></Relationships>
</file>

<file path=ppt/notesSlides/_rels/notesSlide5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5.xml"/><Relationship Id="rId1" Type="http://schemas.openxmlformats.org/officeDocument/2006/relationships/notesMaster" Target="../notesMasters/notesMaster1.xml"/></Relationships>
</file>

<file path=ppt/notesSlides/_rels/notesSlide5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6.xml"/><Relationship Id="rId1" Type="http://schemas.openxmlformats.org/officeDocument/2006/relationships/notesMaster" Target="../notesMasters/notesMaster1.xml"/></Relationships>
</file>

<file path=ppt/notesSlides/_rels/notesSlide5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7.xml"/><Relationship Id="rId1" Type="http://schemas.openxmlformats.org/officeDocument/2006/relationships/notesMaster" Target="../notesMasters/notesMaster1.xml"/></Relationships>
</file>

<file path=ppt/notesSlides/_rels/notesSlide5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8.xml"/><Relationship Id="rId1" Type="http://schemas.openxmlformats.org/officeDocument/2006/relationships/notesMaster" Target="../notesMasters/notesMaster1.xml"/></Relationships>
</file>

<file path=ppt/notesSlides/_rels/notesSlide5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0.xml"/><Relationship Id="rId1" Type="http://schemas.openxmlformats.org/officeDocument/2006/relationships/notesMaster" Target="../notesMasters/notesMaster1.xml"/></Relationships>
</file>

<file path=ppt/notesSlides/_rels/notesSlide5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1.xml"/><Relationship Id="rId1" Type="http://schemas.openxmlformats.org/officeDocument/2006/relationships/notesMaster" Target="../notesMasters/notesMaster1.xml"/></Relationships>
</file>

<file path=ppt/notesSlides/_rels/notesSlide5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2.xml"/><Relationship Id="rId1" Type="http://schemas.openxmlformats.org/officeDocument/2006/relationships/notesMaster" Target="../notesMasters/notesMaster1.xml"/></Relationships>
</file>

<file path=ppt/notesSlides/_rels/notesSlide5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3.xml"/><Relationship Id="rId1" Type="http://schemas.openxmlformats.org/officeDocument/2006/relationships/notesMaster" Target="../notesMasters/notesMaster1.xml"/></Relationships>
</file>

<file path=ppt/notesSlides/_rels/notesSlide5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4.xml"/><Relationship Id="rId1" Type="http://schemas.openxmlformats.org/officeDocument/2006/relationships/notesMaster" Target="../notesMasters/notesMaster1.xml"/></Relationships>
</file>

<file path=ppt/notesSlides/_rels/notesSlide5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5.xml"/><Relationship Id="rId1" Type="http://schemas.openxmlformats.org/officeDocument/2006/relationships/notesMaster" Target="../notesMasters/notesMaster1.xml"/></Relationships>
</file>

<file path=ppt/notesSlides/_rels/notesSlide5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6.xml"/><Relationship Id="rId1" Type="http://schemas.openxmlformats.org/officeDocument/2006/relationships/notesMaster" Target="../notesMasters/notesMaster1.xml"/></Relationships>
</file>

<file path=ppt/notesSlides/_rels/notesSlide5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7.xml"/><Relationship Id="rId1" Type="http://schemas.openxmlformats.org/officeDocument/2006/relationships/notesMaster" Target="../notesMasters/notesMaster1.xml"/></Relationships>
</file>

<file path=ppt/notesSlides/_rels/notesSlide5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8.xml"/><Relationship Id="rId1" Type="http://schemas.openxmlformats.org/officeDocument/2006/relationships/notesMaster" Target="../notesMasters/notesMaster1.xml"/></Relationships>
</file>

<file path=ppt/notesSlides/_rels/notesSlide5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0.xml"/><Relationship Id="rId1" Type="http://schemas.openxmlformats.org/officeDocument/2006/relationships/notesMaster" Target="../notesMasters/notesMaster1.xml"/></Relationships>
</file>

<file path=ppt/notesSlides/_rels/notesSlide5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1.xml"/><Relationship Id="rId1" Type="http://schemas.openxmlformats.org/officeDocument/2006/relationships/notesMaster" Target="../notesMasters/notesMaster1.xml"/></Relationships>
</file>

<file path=ppt/notesSlides/_rels/notesSlide5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2.xml"/><Relationship Id="rId1" Type="http://schemas.openxmlformats.org/officeDocument/2006/relationships/notesMaster" Target="../notesMasters/notesMaster1.xml"/></Relationships>
</file>

<file path=ppt/notesSlides/_rels/notesSlide5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3.xml"/><Relationship Id="rId1" Type="http://schemas.openxmlformats.org/officeDocument/2006/relationships/notesMaster" Target="../notesMasters/notesMaster1.xml"/></Relationships>
</file>

<file path=ppt/notesSlides/_rels/notesSlide5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4.xml"/><Relationship Id="rId1" Type="http://schemas.openxmlformats.org/officeDocument/2006/relationships/notesMaster" Target="../notesMasters/notesMaster1.xml"/></Relationships>
</file>

<file path=ppt/notesSlides/_rels/notesSlide5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5.xml"/><Relationship Id="rId1" Type="http://schemas.openxmlformats.org/officeDocument/2006/relationships/notesMaster" Target="../notesMasters/notesMaster1.xml"/></Relationships>
</file>

<file path=ppt/notesSlides/_rels/notesSlide5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6.xml"/><Relationship Id="rId1" Type="http://schemas.openxmlformats.org/officeDocument/2006/relationships/notesMaster" Target="../notesMasters/notesMaster1.xml"/></Relationships>
</file>

<file path=ppt/notesSlides/_rels/notesSlide5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7.xml"/><Relationship Id="rId1" Type="http://schemas.openxmlformats.org/officeDocument/2006/relationships/notesMaster" Target="../notesMasters/notesMaster1.xml"/></Relationships>
</file>

<file path=ppt/notesSlides/_rels/notesSlide5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8.xml"/><Relationship Id="rId1" Type="http://schemas.openxmlformats.org/officeDocument/2006/relationships/notesMaster" Target="../notesMasters/notesMaster1.xml"/></Relationships>
</file>

<file path=ppt/notesSlides/_rels/notesSlide5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0.xml"/><Relationship Id="rId1" Type="http://schemas.openxmlformats.org/officeDocument/2006/relationships/notesMaster" Target="../notesMasters/notesMaster1.xml"/></Relationships>
</file>

<file path=ppt/notesSlides/_rels/notesSlide5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1.xml"/><Relationship Id="rId1" Type="http://schemas.openxmlformats.org/officeDocument/2006/relationships/notesMaster" Target="../notesMasters/notesMaster1.xml"/></Relationships>
</file>

<file path=ppt/notesSlides/_rels/notesSlide5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2.xml"/><Relationship Id="rId1" Type="http://schemas.openxmlformats.org/officeDocument/2006/relationships/notesMaster" Target="../notesMasters/notesMaster1.xml"/></Relationships>
</file>

<file path=ppt/notesSlides/_rels/notesSlide5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3.xml"/><Relationship Id="rId1" Type="http://schemas.openxmlformats.org/officeDocument/2006/relationships/notesMaster" Target="../notesMasters/notesMaster1.xml"/></Relationships>
</file>

<file path=ppt/notesSlides/_rels/notesSlide5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4.xml"/><Relationship Id="rId1" Type="http://schemas.openxmlformats.org/officeDocument/2006/relationships/notesMaster" Target="../notesMasters/notesMaster1.xml"/></Relationships>
</file>

<file path=ppt/notesSlides/_rels/notesSlide5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5.xml"/><Relationship Id="rId1" Type="http://schemas.openxmlformats.org/officeDocument/2006/relationships/notesMaster" Target="../notesMasters/notesMaster1.xml"/></Relationships>
</file>

<file path=ppt/notesSlides/_rels/notesSlide5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6.xml"/><Relationship Id="rId1" Type="http://schemas.openxmlformats.org/officeDocument/2006/relationships/notesMaster" Target="../notesMasters/notesMaster1.xml"/></Relationships>
</file>

<file path=ppt/notesSlides/_rels/notesSlide5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7.xml"/><Relationship Id="rId1" Type="http://schemas.openxmlformats.org/officeDocument/2006/relationships/notesMaster" Target="../notesMasters/notesMaster1.xml"/></Relationships>
</file>

<file path=ppt/notesSlides/_rels/notesSlide5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8.xml"/><Relationship Id="rId1" Type="http://schemas.openxmlformats.org/officeDocument/2006/relationships/notesMaster" Target="../notesMasters/notesMaster1.xml"/></Relationships>
</file>

<file path=ppt/notesSlides/_rels/notesSlide5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0.xml"/><Relationship Id="rId1" Type="http://schemas.openxmlformats.org/officeDocument/2006/relationships/notesMaster" Target="../notesMasters/notesMaster1.xml"/></Relationships>
</file>

<file path=ppt/notesSlides/_rels/notesSlide5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1.xml"/><Relationship Id="rId1" Type="http://schemas.openxmlformats.org/officeDocument/2006/relationships/notesMaster" Target="../notesMasters/notesMaster1.xml"/></Relationships>
</file>

<file path=ppt/notesSlides/_rels/notesSlide5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2.xml"/><Relationship Id="rId1" Type="http://schemas.openxmlformats.org/officeDocument/2006/relationships/notesMaster" Target="../notesMasters/notesMaster1.xml"/></Relationships>
</file>

<file path=ppt/notesSlides/_rels/notesSlide5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3.xml"/><Relationship Id="rId1" Type="http://schemas.openxmlformats.org/officeDocument/2006/relationships/notesMaster" Target="../notesMasters/notesMaster1.xml"/></Relationships>
</file>

<file path=ppt/notesSlides/_rels/notesSlide5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4.xml"/><Relationship Id="rId1" Type="http://schemas.openxmlformats.org/officeDocument/2006/relationships/notesMaster" Target="../notesMasters/notesMaster1.xml"/></Relationships>
</file>

<file path=ppt/notesSlides/_rels/notesSlide5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5.xml"/><Relationship Id="rId1" Type="http://schemas.openxmlformats.org/officeDocument/2006/relationships/notesMaster" Target="../notesMasters/notesMaster1.xml"/></Relationships>
</file>

<file path=ppt/notesSlides/_rels/notesSlide5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6.xml"/><Relationship Id="rId1" Type="http://schemas.openxmlformats.org/officeDocument/2006/relationships/notesMaster" Target="../notesMasters/notesMaster1.xml"/></Relationships>
</file>

<file path=ppt/notesSlides/_rels/notesSlide5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7.xml"/><Relationship Id="rId1" Type="http://schemas.openxmlformats.org/officeDocument/2006/relationships/notesMaster" Target="../notesMasters/notesMaster1.xml"/></Relationships>
</file>

<file path=ppt/notesSlides/_rels/notesSlide5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8.xml"/><Relationship Id="rId1" Type="http://schemas.openxmlformats.org/officeDocument/2006/relationships/notesMaster" Target="../notesMasters/notesMaster1.xml"/></Relationships>
</file>

<file path=ppt/notesSlides/_rels/notesSlide5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0.xml"/><Relationship Id="rId1" Type="http://schemas.openxmlformats.org/officeDocument/2006/relationships/notesMaster" Target="../notesMasters/notesMaster1.xml"/></Relationships>
</file>

<file path=ppt/notesSlides/_rels/notesSlide5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1.xml"/><Relationship Id="rId1" Type="http://schemas.openxmlformats.org/officeDocument/2006/relationships/notesMaster" Target="../notesMasters/notesMaster1.xml"/></Relationships>
</file>

<file path=ppt/notesSlides/_rels/notesSlide5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2.xml"/><Relationship Id="rId1" Type="http://schemas.openxmlformats.org/officeDocument/2006/relationships/notesMaster" Target="../notesMasters/notesMaster1.xml"/></Relationships>
</file>

<file path=ppt/notesSlides/_rels/notesSlide5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3.xml"/><Relationship Id="rId1" Type="http://schemas.openxmlformats.org/officeDocument/2006/relationships/notesMaster" Target="../notesMasters/notesMaster1.xml"/></Relationships>
</file>

<file path=ppt/notesSlides/_rels/notesSlide5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4.xml"/><Relationship Id="rId1" Type="http://schemas.openxmlformats.org/officeDocument/2006/relationships/notesMaster" Target="../notesMasters/notesMaster1.xml"/></Relationships>
</file>

<file path=ppt/notesSlides/_rels/notesSlide5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5.xml"/><Relationship Id="rId1" Type="http://schemas.openxmlformats.org/officeDocument/2006/relationships/notesMaster" Target="../notesMasters/notesMaster1.xml"/></Relationships>
</file>

<file path=ppt/notesSlides/_rels/notesSlide5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6.xml"/><Relationship Id="rId1" Type="http://schemas.openxmlformats.org/officeDocument/2006/relationships/notesMaster" Target="../notesMasters/notesMaster1.xml"/></Relationships>
</file>

<file path=ppt/notesSlides/_rels/notesSlide5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7.xml"/><Relationship Id="rId1" Type="http://schemas.openxmlformats.org/officeDocument/2006/relationships/notesMaster" Target="../notesMasters/notesMaster1.xml"/></Relationships>
</file>

<file path=ppt/notesSlides/_rels/notesSlide5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8.xml"/><Relationship Id="rId1" Type="http://schemas.openxmlformats.org/officeDocument/2006/relationships/notesMaster" Target="../notesMasters/notesMaster1.xml"/></Relationships>
</file>

<file path=ppt/notesSlides/_rels/notesSlide5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0.xml"/><Relationship Id="rId1" Type="http://schemas.openxmlformats.org/officeDocument/2006/relationships/notesMaster" Target="../notesMasters/notesMaster1.xml"/></Relationships>
</file>

<file path=ppt/notesSlides/_rels/notesSlide5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1.xml"/><Relationship Id="rId1" Type="http://schemas.openxmlformats.org/officeDocument/2006/relationships/notesMaster" Target="../notesMasters/notesMaster1.xml"/></Relationships>
</file>

<file path=ppt/notesSlides/_rels/notesSlide5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2.xml"/><Relationship Id="rId1" Type="http://schemas.openxmlformats.org/officeDocument/2006/relationships/notesMaster" Target="../notesMasters/notesMaster1.xml"/></Relationships>
</file>

<file path=ppt/notesSlides/_rels/notesSlide5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3.xml"/><Relationship Id="rId1" Type="http://schemas.openxmlformats.org/officeDocument/2006/relationships/notesMaster" Target="../notesMasters/notesMaster1.xml"/></Relationships>
</file>

<file path=ppt/notesSlides/_rels/notesSlide5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4.xml"/><Relationship Id="rId1" Type="http://schemas.openxmlformats.org/officeDocument/2006/relationships/notesMaster" Target="../notesMasters/notesMaster1.xml"/></Relationships>
</file>

<file path=ppt/notesSlides/_rels/notesSlide5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5.xml"/><Relationship Id="rId1" Type="http://schemas.openxmlformats.org/officeDocument/2006/relationships/notesMaster" Target="../notesMasters/notesMaster1.xml"/></Relationships>
</file>

<file path=ppt/notesSlides/_rels/notesSlide5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6.xml"/><Relationship Id="rId1" Type="http://schemas.openxmlformats.org/officeDocument/2006/relationships/notesMaster" Target="../notesMasters/notesMaster1.xml"/></Relationships>
</file>

<file path=ppt/notesSlides/_rels/notesSlide5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7.xml"/><Relationship Id="rId1" Type="http://schemas.openxmlformats.org/officeDocument/2006/relationships/notesMaster" Target="../notesMasters/notesMaster1.xml"/></Relationships>
</file>

<file path=ppt/notesSlides/_rels/notesSlide5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8.xml"/><Relationship Id="rId1" Type="http://schemas.openxmlformats.org/officeDocument/2006/relationships/notesMaster" Target="../notesMasters/notesMaster1.xml"/></Relationships>
</file>

<file path=ppt/notesSlides/_rels/notesSlide5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0.xml"/><Relationship Id="rId1" Type="http://schemas.openxmlformats.org/officeDocument/2006/relationships/notesMaster" Target="../notesMasters/notesMaster1.xml"/></Relationships>
</file>

<file path=ppt/notesSlides/_rels/notesSlide5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1.xml"/><Relationship Id="rId1" Type="http://schemas.openxmlformats.org/officeDocument/2006/relationships/notesMaster" Target="../notesMasters/notesMaster1.xml"/></Relationships>
</file>

<file path=ppt/notesSlides/_rels/notesSlide5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2.xml"/><Relationship Id="rId1" Type="http://schemas.openxmlformats.org/officeDocument/2006/relationships/notesMaster" Target="../notesMasters/notesMaster1.xml"/></Relationships>
</file>

<file path=ppt/notesSlides/_rels/notesSlide5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3.xml"/><Relationship Id="rId1" Type="http://schemas.openxmlformats.org/officeDocument/2006/relationships/notesMaster" Target="../notesMasters/notesMaster1.xml"/></Relationships>
</file>

<file path=ppt/notesSlides/_rels/notesSlide5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401.xml"/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notesSlide" Target="../notesSlides/notesSlide402.xml"/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png"/><Relationship Id="rId2" Type="http://schemas.openxmlformats.org/officeDocument/2006/relationships/notesSlide" Target="../notesSlides/notesSlide403.xml"/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notesSlide" Target="../notesSlides/notesSlide404.xml"/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notesSlide" Target="../notesSlides/notesSlide405.xml"/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png"/><Relationship Id="rId2" Type="http://schemas.openxmlformats.org/officeDocument/2006/relationships/notesSlide" Target="../notesSlides/notesSlide406.xml"/><Relationship Id="rId1" Type="http://schemas.openxmlformats.org/officeDocument/2006/relationships/slideLayout" Target="../slideLayouts/slideLayout2.xml"/></Relationships>
</file>

<file path=ppt/slides/_rels/slide4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notesSlide" Target="../notesSlides/notesSlide407.xml"/><Relationship Id="rId1" Type="http://schemas.openxmlformats.org/officeDocument/2006/relationships/slideLayout" Target="../slideLayouts/slideLayout2.xml"/></Relationships>
</file>

<file path=ppt/slides/_rels/slide4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408.xml"/><Relationship Id="rId1" Type="http://schemas.openxmlformats.org/officeDocument/2006/relationships/slideLayout" Target="../slideLayouts/slideLayout2.xml"/></Relationships>
</file>

<file path=ppt/slides/_rels/slide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notesSlide" Target="../notesSlides/notesSlide40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notesSlide" Target="../notesSlides/notesSlide410.xml"/><Relationship Id="rId1" Type="http://schemas.openxmlformats.org/officeDocument/2006/relationships/slideLayout" Target="../slideLayouts/slideLayout2.xml"/></Relationships>
</file>

<file path=ppt/slides/_rels/slide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411.xml"/><Relationship Id="rId1" Type="http://schemas.openxmlformats.org/officeDocument/2006/relationships/slideLayout" Target="../slideLayouts/slideLayout2.xml"/></Relationships>
</file>

<file path=ppt/slides/_rels/slide4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notesSlide" Target="../notesSlides/notesSlide412.xml"/><Relationship Id="rId1" Type="http://schemas.openxmlformats.org/officeDocument/2006/relationships/slideLayout" Target="../slideLayouts/slideLayout2.xml"/></Relationships>
</file>

<file path=ppt/slides/_rels/slide4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notesSlide" Target="../notesSlides/notesSlide413.xml"/><Relationship Id="rId1" Type="http://schemas.openxmlformats.org/officeDocument/2006/relationships/slideLayout" Target="../slideLayouts/slideLayout2.xml"/></Relationships>
</file>

<file path=ppt/slides/_rels/slide4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notesSlide" Target="../notesSlides/notesSlide414.xml"/><Relationship Id="rId1" Type="http://schemas.openxmlformats.org/officeDocument/2006/relationships/slideLayout" Target="../slideLayouts/slideLayout2.xml"/></Relationships>
</file>

<file path=ppt/slides/_rels/slide4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png"/><Relationship Id="rId2" Type="http://schemas.openxmlformats.org/officeDocument/2006/relationships/notesSlide" Target="../notesSlides/notesSlide415.xml"/><Relationship Id="rId1" Type="http://schemas.openxmlformats.org/officeDocument/2006/relationships/slideLayout" Target="../slideLayouts/slideLayout2.xml"/></Relationships>
</file>

<file path=ppt/slides/_rels/slide4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notesSlide" Target="../notesSlides/notesSlide416.xml"/><Relationship Id="rId1" Type="http://schemas.openxmlformats.org/officeDocument/2006/relationships/slideLayout" Target="../slideLayouts/slideLayout2.xml"/></Relationships>
</file>

<file path=ppt/slides/_rels/slide4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notesSlide" Target="../notesSlides/notesSlide417.xml"/><Relationship Id="rId1" Type="http://schemas.openxmlformats.org/officeDocument/2006/relationships/slideLayout" Target="../slideLayouts/slideLayout2.xml"/></Relationships>
</file>

<file path=ppt/slides/_rels/slide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418.xml"/><Relationship Id="rId1" Type="http://schemas.openxmlformats.org/officeDocument/2006/relationships/slideLayout" Target="../slideLayouts/slideLayout2.xml"/></Relationships>
</file>

<file path=ppt/slides/_rels/slide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2" Type="http://schemas.openxmlformats.org/officeDocument/2006/relationships/notesSlide" Target="../notesSlides/notesSlide4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notesSlide" Target="../notesSlides/notesSlide420.xml"/><Relationship Id="rId1" Type="http://schemas.openxmlformats.org/officeDocument/2006/relationships/slideLayout" Target="../slideLayouts/slideLayout2.xml"/></Relationships>
</file>

<file path=ppt/slides/_rels/slide4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notesSlide" Target="../notesSlides/notesSlide421.xml"/><Relationship Id="rId1" Type="http://schemas.openxmlformats.org/officeDocument/2006/relationships/slideLayout" Target="../slideLayouts/slideLayout2.xml"/></Relationships>
</file>

<file path=ppt/slides/_rels/slide4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notesSlide" Target="../notesSlides/notesSlide422.xml"/><Relationship Id="rId1" Type="http://schemas.openxmlformats.org/officeDocument/2006/relationships/slideLayout" Target="../slideLayouts/slideLayout2.xml"/></Relationships>
</file>

<file path=ppt/slides/_rels/slide4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423.xml"/><Relationship Id="rId1" Type="http://schemas.openxmlformats.org/officeDocument/2006/relationships/slideLayout" Target="../slideLayouts/slideLayout2.xml"/></Relationships>
</file>

<file path=ppt/slides/_rels/slide4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notesSlide" Target="../notesSlides/notesSlide424.xml"/><Relationship Id="rId1" Type="http://schemas.openxmlformats.org/officeDocument/2006/relationships/slideLayout" Target="../slideLayouts/slideLayout2.xml"/></Relationships>
</file>

<file path=ppt/slides/_rels/slide4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notesSlide" Target="../notesSlides/notesSlide425.xml"/><Relationship Id="rId1" Type="http://schemas.openxmlformats.org/officeDocument/2006/relationships/slideLayout" Target="../slideLayouts/slideLayout2.xml"/></Relationships>
</file>

<file path=ppt/slides/_rels/slide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notesSlide" Target="../notesSlides/notesSlide426.xml"/><Relationship Id="rId1" Type="http://schemas.openxmlformats.org/officeDocument/2006/relationships/slideLayout" Target="../slideLayouts/slideLayout2.xml"/></Relationships>
</file>

<file path=ppt/slides/_rels/slide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png"/><Relationship Id="rId2" Type="http://schemas.openxmlformats.org/officeDocument/2006/relationships/notesSlide" Target="../notesSlides/notesSlide427.xml"/><Relationship Id="rId1" Type="http://schemas.openxmlformats.org/officeDocument/2006/relationships/slideLayout" Target="../slideLayouts/slideLayout2.xml"/></Relationships>
</file>

<file path=ppt/slides/_rels/slide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428.xml"/><Relationship Id="rId1" Type="http://schemas.openxmlformats.org/officeDocument/2006/relationships/slideLayout" Target="../slideLayouts/slideLayout2.xml"/></Relationships>
</file>

<file path=ppt/slides/_rels/slide4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4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2" Type="http://schemas.openxmlformats.org/officeDocument/2006/relationships/notesSlide" Target="../notesSlides/notesSlide430.xml"/><Relationship Id="rId1" Type="http://schemas.openxmlformats.org/officeDocument/2006/relationships/slideLayout" Target="../slideLayouts/slideLayout2.xml"/></Relationships>
</file>

<file path=ppt/slides/_rels/slide4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notesSlide" Target="../notesSlides/notesSlide431.xml"/><Relationship Id="rId1" Type="http://schemas.openxmlformats.org/officeDocument/2006/relationships/slideLayout" Target="../slideLayouts/slideLayout2.xml"/></Relationships>
</file>

<file path=ppt/slides/_rels/slide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png"/><Relationship Id="rId2" Type="http://schemas.openxmlformats.org/officeDocument/2006/relationships/notesSlide" Target="../notesSlides/notesSlide432.xml"/><Relationship Id="rId1" Type="http://schemas.openxmlformats.org/officeDocument/2006/relationships/slideLayout" Target="../slideLayouts/slideLayout2.xml"/></Relationships>
</file>

<file path=ppt/slides/_rels/slide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notesSlide" Target="../notesSlides/notesSlide433.xml"/><Relationship Id="rId1" Type="http://schemas.openxmlformats.org/officeDocument/2006/relationships/slideLayout" Target="../slideLayouts/slideLayout2.xml"/></Relationships>
</file>

<file path=ppt/slides/_rels/slide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png"/><Relationship Id="rId2" Type="http://schemas.openxmlformats.org/officeDocument/2006/relationships/notesSlide" Target="../notesSlides/notesSlide434.xml"/><Relationship Id="rId1" Type="http://schemas.openxmlformats.org/officeDocument/2006/relationships/slideLayout" Target="../slideLayouts/slideLayout2.xml"/></Relationships>
</file>

<file path=ppt/slides/_rels/slide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5.xml"/><Relationship Id="rId1" Type="http://schemas.openxmlformats.org/officeDocument/2006/relationships/slideLayout" Target="../slideLayouts/slideLayout2.xml"/></Relationships>
</file>

<file path=ppt/slides/_rels/slide4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7.png"/><Relationship Id="rId2" Type="http://schemas.openxmlformats.org/officeDocument/2006/relationships/notesSlide" Target="../notesSlides/notesSlide436.xml"/><Relationship Id="rId1" Type="http://schemas.openxmlformats.org/officeDocument/2006/relationships/slideLayout" Target="../slideLayouts/slideLayout2.xml"/></Relationships>
</file>

<file path=ppt/slides/_rels/slide4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png"/><Relationship Id="rId2" Type="http://schemas.openxmlformats.org/officeDocument/2006/relationships/notesSlide" Target="../notesSlides/notesSlide437.xml"/><Relationship Id="rId1" Type="http://schemas.openxmlformats.org/officeDocument/2006/relationships/slideLayout" Target="../slideLayouts/slideLayout2.xml"/></Relationships>
</file>

<file path=ppt/slides/_rels/slide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notesSlide" Target="../notesSlides/notesSlide438.xml"/><Relationship Id="rId1" Type="http://schemas.openxmlformats.org/officeDocument/2006/relationships/slideLayout" Target="../slideLayouts/slideLayout2.xml"/></Relationships>
</file>

<file path=ppt/slides/_rels/slide4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4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2" Type="http://schemas.openxmlformats.org/officeDocument/2006/relationships/notesSlide" Target="../notesSlides/notesSlide440.xml"/><Relationship Id="rId1" Type="http://schemas.openxmlformats.org/officeDocument/2006/relationships/slideLayout" Target="../slideLayouts/slideLayout2.xml"/></Relationships>
</file>

<file path=ppt/slides/_rels/slide4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notesSlide" Target="../notesSlides/notesSlide441.xml"/><Relationship Id="rId1" Type="http://schemas.openxmlformats.org/officeDocument/2006/relationships/slideLayout" Target="../slideLayouts/slideLayout2.xml"/></Relationships>
</file>

<file path=ppt/slides/_rels/slide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notesSlide" Target="../notesSlides/notesSlide442.xml"/><Relationship Id="rId1" Type="http://schemas.openxmlformats.org/officeDocument/2006/relationships/slideLayout" Target="../slideLayouts/slideLayout2.xml"/></Relationships>
</file>

<file path=ppt/slides/_rels/slide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notesSlide" Target="../notesSlides/notesSlide443.xml"/><Relationship Id="rId1" Type="http://schemas.openxmlformats.org/officeDocument/2006/relationships/slideLayout" Target="../slideLayouts/slideLayout2.xml"/></Relationships>
</file>

<file path=ppt/slides/_rels/slide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2" Type="http://schemas.openxmlformats.org/officeDocument/2006/relationships/notesSlide" Target="../notesSlides/notesSlide444.xml"/><Relationship Id="rId1" Type="http://schemas.openxmlformats.org/officeDocument/2006/relationships/slideLayout" Target="../slideLayouts/slideLayout2.xml"/></Relationships>
</file>

<file path=ppt/slides/_rels/slide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2" Type="http://schemas.openxmlformats.org/officeDocument/2006/relationships/notesSlide" Target="../notesSlides/notesSlide445.xml"/><Relationship Id="rId1" Type="http://schemas.openxmlformats.org/officeDocument/2006/relationships/slideLayout" Target="../slideLayouts/slideLayout2.xml"/></Relationships>
</file>

<file path=ppt/slides/_rels/slide4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notesSlide" Target="../notesSlides/notesSlide446.xml"/><Relationship Id="rId1" Type="http://schemas.openxmlformats.org/officeDocument/2006/relationships/slideLayout" Target="../slideLayouts/slideLayout2.xml"/></Relationships>
</file>

<file path=ppt/slides/_rels/slide4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png"/><Relationship Id="rId2" Type="http://schemas.openxmlformats.org/officeDocument/2006/relationships/notesSlide" Target="../notesSlides/notesSlide447.xml"/><Relationship Id="rId1" Type="http://schemas.openxmlformats.org/officeDocument/2006/relationships/slideLayout" Target="../slideLayouts/slideLayout2.xml"/></Relationships>
</file>

<file path=ppt/slides/_rels/slide4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notesSlide" Target="../notesSlides/notesSlide448.xml"/><Relationship Id="rId1" Type="http://schemas.openxmlformats.org/officeDocument/2006/relationships/slideLayout" Target="../slideLayouts/slideLayout2.xml"/></Relationships>
</file>

<file path=ppt/slides/_rels/slide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44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0.xml"/><Relationship Id="rId1" Type="http://schemas.openxmlformats.org/officeDocument/2006/relationships/slideLayout" Target="../slideLayouts/slideLayout2.xml"/></Relationships>
</file>

<file path=ppt/slides/_rels/slide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notesSlide" Target="../notesSlides/notesSlide451.xml"/><Relationship Id="rId1" Type="http://schemas.openxmlformats.org/officeDocument/2006/relationships/slideLayout" Target="../slideLayouts/slideLayout2.xml"/></Relationships>
</file>

<file path=ppt/slides/_rels/slide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notesSlide" Target="../notesSlides/notesSlide452.xml"/><Relationship Id="rId1" Type="http://schemas.openxmlformats.org/officeDocument/2006/relationships/slideLayout" Target="../slideLayouts/slideLayout2.xml"/></Relationships>
</file>

<file path=ppt/slides/_rels/slide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2" Type="http://schemas.openxmlformats.org/officeDocument/2006/relationships/notesSlide" Target="../notesSlides/notesSlide453.xml"/><Relationship Id="rId1" Type="http://schemas.openxmlformats.org/officeDocument/2006/relationships/slideLayout" Target="../slideLayouts/slideLayout2.xml"/></Relationships>
</file>

<file path=ppt/slides/_rels/slide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notesSlide" Target="../notesSlides/notesSlide454.xml"/><Relationship Id="rId1" Type="http://schemas.openxmlformats.org/officeDocument/2006/relationships/slideLayout" Target="../slideLayouts/slideLayout2.xml"/></Relationships>
</file>

<file path=ppt/slides/_rels/slide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notesSlide" Target="../notesSlides/notesSlide455.xml"/><Relationship Id="rId1" Type="http://schemas.openxmlformats.org/officeDocument/2006/relationships/slideLayout" Target="../slideLayouts/slideLayout2.xml"/></Relationships>
</file>

<file path=ppt/slides/_rels/slide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png"/><Relationship Id="rId2" Type="http://schemas.openxmlformats.org/officeDocument/2006/relationships/notesSlide" Target="../notesSlides/notesSlide456.xml"/><Relationship Id="rId1" Type="http://schemas.openxmlformats.org/officeDocument/2006/relationships/slideLayout" Target="../slideLayouts/slideLayout2.xml"/></Relationships>
</file>

<file path=ppt/slides/_rels/slide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.png"/><Relationship Id="rId2" Type="http://schemas.openxmlformats.org/officeDocument/2006/relationships/notesSlide" Target="../notesSlides/notesSlide457.xml"/><Relationship Id="rId1" Type="http://schemas.openxmlformats.org/officeDocument/2006/relationships/slideLayout" Target="../slideLayouts/slideLayout2.xml"/></Relationships>
</file>

<file path=ppt/slides/_rels/slide4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png"/><Relationship Id="rId2" Type="http://schemas.openxmlformats.org/officeDocument/2006/relationships/notesSlide" Target="../notesSlides/notesSlide458.xml"/><Relationship Id="rId1" Type="http://schemas.openxmlformats.org/officeDocument/2006/relationships/slideLayout" Target="../slideLayouts/slideLayout2.xml"/></Relationships>
</file>

<file path=ppt/slides/_rels/slide4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notesSlide" Target="../notesSlides/notesSlide45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460.xml"/><Relationship Id="rId1" Type="http://schemas.openxmlformats.org/officeDocument/2006/relationships/slideLayout" Target="../slideLayouts/slideLayout2.xml"/></Relationships>
</file>

<file path=ppt/slides/_rels/slide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notesSlide" Target="../notesSlides/notesSlide461.xml"/><Relationship Id="rId1" Type="http://schemas.openxmlformats.org/officeDocument/2006/relationships/slideLayout" Target="../slideLayouts/slideLayout2.xml"/></Relationships>
</file>

<file path=ppt/slides/_rels/slide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2.png"/><Relationship Id="rId2" Type="http://schemas.openxmlformats.org/officeDocument/2006/relationships/notesSlide" Target="../notesSlides/notesSlide462.xml"/><Relationship Id="rId1" Type="http://schemas.openxmlformats.org/officeDocument/2006/relationships/slideLayout" Target="../slideLayouts/slideLayout2.xml"/></Relationships>
</file>

<file path=ppt/slides/_rels/slide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notesSlide" Target="../notesSlides/notesSlide463.xml"/><Relationship Id="rId1" Type="http://schemas.openxmlformats.org/officeDocument/2006/relationships/slideLayout" Target="../slideLayouts/slideLayout2.xml"/></Relationships>
</file>

<file path=ppt/slides/_rels/slide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notesSlide" Target="../notesSlides/notesSlide464.xml"/><Relationship Id="rId1" Type="http://schemas.openxmlformats.org/officeDocument/2006/relationships/slideLayout" Target="../slideLayouts/slideLayout2.xml"/></Relationships>
</file>

<file path=ppt/slides/_rels/slide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2" Type="http://schemas.openxmlformats.org/officeDocument/2006/relationships/notesSlide" Target="../notesSlides/notesSlide465.xml"/><Relationship Id="rId1" Type="http://schemas.openxmlformats.org/officeDocument/2006/relationships/slideLayout" Target="../slideLayouts/slideLayout2.xml"/></Relationships>
</file>

<file path=ppt/slides/_rels/slide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notesSlide" Target="../notesSlides/notesSlide466.xml"/><Relationship Id="rId1" Type="http://schemas.openxmlformats.org/officeDocument/2006/relationships/slideLayout" Target="../slideLayouts/slideLayout2.xml"/></Relationships>
</file>

<file path=ppt/slides/_rels/slide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notesSlide" Target="../notesSlides/notesSlide467.xml"/><Relationship Id="rId1" Type="http://schemas.openxmlformats.org/officeDocument/2006/relationships/slideLayout" Target="../slideLayouts/slideLayout2.xml"/></Relationships>
</file>

<file path=ppt/slides/_rels/slide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2" Type="http://schemas.openxmlformats.org/officeDocument/2006/relationships/notesSlide" Target="../notesSlides/notesSlide468.xml"/><Relationship Id="rId1" Type="http://schemas.openxmlformats.org/officeDocument/2006/relationships/slideLayout" Target="../slideLayouts/slideLayout2.xml"/></Relationships>
</file>

<file path=ppt/slides/_rels/slide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notesSlide" Target="../notesSlides/notesSlide46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470.xml"/><Relationship Id="rId1" Type="http://schemas.openxmlformats.org/officeDocument/2006/relationships/slideLayout" Target="../slideLayouts/slideLayout2.xml"/></Relationships>
</file>

<file path=ppt/slides/_rels/slide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notesSlide" Target="../notesSlides/notesSlide471.xml"/><Relationship Id="rId1" Type="http://schemas.openxmlformats.org/officeDocument/2006/relationships/slideLayout" Target="../slideLayouts/slideLayout2.xml"/></Relationships>
</file>

<file path=ppt/slides/_rels/slide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2" Type="http://schemas.openxmlformats.org/officeDocument/2006/relationships/notesSlide" Target="../notesSlides/notesSlide472.xml"/><Relationship Id="rId1" Type="http://schemas.openxmlformats.org/officeDocument/2006/relationships/slideLayout" Target="../slideLayouts/slideLayout2.xml"/></Relationships>
</file>

<file path=ppt/slides/_rels/slide4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2" Type="http://schemas.openxmlformats.org/officeDocument/2006/relationships/notesSlide" Target="../notesSlides/notesSlide473.xml"/><Relationship Id="rId1" Type="http://schemas.openxmlformats.org/officeDocument/2006/relationships/slideLayout" Target="../slideLayouts/slideLayout2.xml"/></Relationships>
</file>

<file path=ppt/slides/_rels/slide4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notesSlide" Target="../notesSlides/notesSlide474.xml"/><Relationship Id="rId1" Type="http://schemas.openxmlformats.org/officeDocument/2006/relationships/slideLayout" Target="../slideLayouts/slideLayout2.xml"/></Relationships>
</file>

<file path=ppt/slides/_rels/slide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5.xml"/><Relationship Id="rId1" Type="http://schemas.openxmlformats.org/officeDocument/2006/relationships/slideLayout" Target="../slideLayouts/slideLayout2.xml"/></Relationships>
</file>

<file path=ppt/slides/_rels/slide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2" Type="http://schemas.openxmlformats.org/officeDocument/2006/relationships/notesSlide" Target="../notesSlides/notesSlide476.xml"/><Relationship Id="rId1" Type="http://schemas.openxmlformats.org/officeDocument/2006/relationships/slideLayout" Target="../slideLayouts/slideLayout2.xml"/></Relationships>
</file>

<file path=ppt/slides/_rels/slide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png"/><Relationship Id="rId2" Type="http://schemas.openxmlformats.org/officeDocument/2006/relationships/notesSlide" Target="../notesSlides/notesSlide477.xml"/><Relationship Id="rId1" Type="http://schemas.openxmlformats.org/officeDocument/2006/relationships/slideLayout" Target="../slideLayouts/slideLayout2.xml"/></Relationships>
</file>

<file path=ppt/slides/_rels/slide4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notesSlide" Target="../notesSlides/notesSlide478.xml"/><Relationship Id="rId1" Type="http://schemas.openxmlformats.org/officeDocument/2006/relationships/slideLayout" Target="../slideLayouts/slideLayout2.xml"/></Relationships>
</file>

<file path=ppt/slides/_rels/slide4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notesSlide" Target="../notesSlides/notesSlide47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notesSlide" Target="../notesSlides/notesSlide480.xml"/><Relationship Id="rId1" Type="http://schemas.openxmlformats.org/officeDocument/2006/relationships/slideLayout" Target="../slideLayouts/slideLayout2.xml"/></Relationships>
</file>

<file path=ppt/slides/_rels/slide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481.xml"/><Relationship Id="rId1" Type="http://schemas.openxmlformats.org/officeDocument/2006/relationships/slideLayout" Target="../slideLayouts/slideLayout2.xml"/></Relationships>
</file>

<file path=ppt/slides/_rels/slide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notesSlide" Target="../notesSlides/notesSlide482.xml"/><Relationship Id="rId1" Type="http://schemas.openxmlformats.org/officeDocument/2006/relationships/slideLayout" Target="../slideLayouts/slideLayout2.xml"/></Relationships>
</file>

<file path=ppt/slides/_rels/slide4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2.png"/><Relationship Id="rId2" Type="http://schemas.openxmlformats.org/officeDocument/2006/relationships/notesSlide" Target="../notesSlides/notesSlide483.xml"/><Relationship Id="rId1" Type="http://schemas.openxmlformats.org/officeDocument/2006/relationships/slideLayout" Target="../slideLayouts/slideLayout2.xml"/></Relationships>
</file>

<file path=ppt/slides/_rels/slide4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notesSlide" Target="../notesSlides/notesSlide484.xml"/><Relationship Id="rId1" Type="http://schemas.openxmlformats.org/officeDocument/2006/relationships/slideLayout" Target="../slideLayouts/slideLayout2.xml"/></Relationships>
</file>

<file path=ppt/slides/_rels/slide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4.png"/><Relationship Id="rId2" Type="http://schemas.openxmlformats.org/officeDocument/2006/relationships/notesSlide" Target="../notesSlides/notesSlide485.xml"/><Relationship Id="rId1" Type="http://schemas.openxmlformats.org/officeDocument/2006/relationships/slideLayout" Target="../slideLayouts/slideLayout2.xml"/></Relationships>
</file>

<file path=ppt/slides/_rels/slide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notesSlide" Target="../notesSlides/notesSlide486.xml"/><Relationship Id="rId1" Type="http://schemas.openxmlformats.org/officeDocument/2006/relationships/slideLayout" Target="../slideLayouts/slideLayout2.xml"/></Relationships>
</file>

<file path=ppt/slides/_rels/slide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notesSlide" Target="../notesSlides/notesSlide487.xml"/><Relationship Id="rId1" Type="http://schemas.openxmlformats.org/officeDocument/2006/relationships/slideLayout" Target="../slideLayouts/slideLayout2.xml"/></Relationships>
</file>

<file path=ppt/slides/_rels/slide4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2" Type="http://schemas.openxmlformats.org/officeDocument/2006/relationships/notesSlide" Target="../notesSlides/notesSlide488.xml"/><Relationship Id="rId1" Type="http://schemas.openxmlformats.org/officeDocument/2006/relationships/slideLayout" Target="../slideLayouts/slideLayout2.xml"/></Relationships>
</file>

<file path=ppt/slides/_rels/slide4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notesSlide" Target="../notesSlides/notesSlide48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4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notesSlide" Target="../notesSlides/notesSlide490.xml"/><Relationship Id="rId1" Type="http://schemas.openxmlformats.org/officeDocument/2006/relationships/slideLayout" Target="../slideLayouts/slideLayout2.xml"/></Relationships>
</file>

<file path=ppt/slides/_rels/slide4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491.xml"/><Relationship Id="rId1" Type="http://schemas.openxmlformats.org/officeDocument/2006/relationships/slideLayout" Target="../slideLayouts/slideLayout2.xml"/></Relationships>
</file>

<file path=ppt/slides/_rels/slide4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1.png"/><Relationship Id="rId2" Type="http://schemas.openxmlformats.org/officeDocument/2006/relationships/notesSlide" Target="../notesSlides/notesSlide492.xml"/><Relationship Id="rId1" Type="http://schemas.openxmlformats.org/officeDocument/2006/relationships/slideLayout" Target="../slideLayouts/slideLayout2.xml"/></Relationships>
</file>

<file path=ppt/slides/_rels/slide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png"/><Relationship Id="rId2" Type="http://schemas.openxmlformats.org/officeDocument/2006/relationships/notesSlide" Target="../notesSlides/notesSlide493.xml"/><Relationship Id="rId1" Type="http://schemas.openxmlformats.org/officeDocument/2006/relationships/slideLayout" Target="../slideLayouts/slideLayout2.xml"/></Relationships>
</file>

<file path=ppt/slides/_rels/slide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3.png"/><Relationship Id="rId2" Type="http://schemas.openxmlformats.org/officeDocument/2006/relationships/notesSlide" Target="../notesSlides/notesSlide494.xml"/><Relationship Id="rId1" Type="http://schemas.openxmlformats.org/officeDocument/2006/relationships/slideLayout" Target="../slideLayouts/slideLayout2.xml"/></Relationships>
</file>

<file path=ppt/slides/_rels/slide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2" Type="http://schemas.openxmlformats.org/officeDocument/2006/relationships/notesSlide" Target="../notesSlides/notesSlide495.xml"/><Relationship Id="rId1" Type="http://schemas.openxmlformats.org/officeDocument/2006/relationships/slideLayout" Target="../slideLayouts/slideLayout2.xml"/></Relationships>
</file>

<file path=ppt/slides/_rels/slide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png"/><Relationship Id="rId2" Type="http://schemas.openxmlformats.org/officeDocument/2006/relationships/notesSlide" Target="../notesSlides/notesSlide496.xml"/><Relationship Id="rId1" Type="http://schemas.openxmlformats.org/officeDocument/2006/relationships/slideLayout" Target="../slideLayouts/slideLayout2.xml"/></Relationships>
</file>

<file path=ppt/slides/_rels/slide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2" Type="http://schemas.openxmlformats.org/officeDocument/2006/relationships/notesSlide" Target="../notesSlides/notesSlide497.xml"/><Relationship Id="rId1" Type="http://schemas.openxmlformats.org/officeDocument/2006/relationships/slideLayout" Target="../slideLayouts/slideLayout2.xml"/></Relationships>
</file>

<file path=ppt/slides/_rels/slide4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8.xml"/><Relationship Id="rId1" Type="http://schemas.openxmlformats.org/officeDocument/2006/relationships/slideLayout" Target="../slideLayouts/slideLayout2.xml"/></Relationships>
</file>

<file path=ppt/slides/_rels/slide4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png"/><Relationship Id="rId2" Type="http://schemas.openxmlformats.org/officeDocument/2006/relationships/notesSlide" Target="../notesSlides/notesSlide49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2" Type="http://schemas.openxmlformats.org/officeDocument/2006/relationships/notesSlide" Target="../notesSlides/notesSlide500.xml"/><Relationship Id="rId1" Type="http://schemas.openxmlformats.org/officeDocument/2006/relationships/slideLayout" Target="../slideLayouts/slideLayout2.xml"/></Relationships>
</file>

<file path=ppt/slides/_rels/slide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png"/><Relationship Id="rId2" Type="http://schemas.openxmlformats.org/officeDocument/2006/relationships/notesSlide" Target="../notesSlides/notesSlide501.xml"/><Relationship Id="rId1" Type="http://schemas.openxmlformats.org/officeDocument/2006/relationships/slideLayout" Target="../slideLayouts/slideLayout2.xml"/></Relationships>
</file>

<file path=ppt/slides/_rels/slide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502.xml"/><Relationship Id="rId1" Type="http://schemas.openxmlformats.org/officeDocument/2006/relationships/slideLayout" Target="../slideLayouts/slideLayout2.xml"/></Relationships>
</file>

<file path=ppt/slides/_rels/slide5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notesSlide" Target="../notesSlides/notesSlide503.xml"/><Relationship Id="rId1" Type="http://schemas.openxmlformats.org/officeDocument/2006/relationships/slideLayout" Target="../slideLayouts/slideLayout2.xml"/></Relationships>
</file>

<file path=ppt/slides/_rels/slide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png"/><Relationship Id="rId2" Type="http://schemas.openxmlformats.org/officeDocument/2006/relationships/notesSlide" Target="../notesSlides/notesSlide504.xml"/><Relationship Id="rId1" Type="http://schemas.openxmlformats.org/officeDocument/2006/relationships/slideLayout" Target="../slideLayouts/slideLayout2.xml"/></Relationships>
</file>

<file path=ppt/slides/_rels/slide5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png"/><Relationship Id="rId2" Type="http://schemas.openxmlformats.org/officeDocument/2006/relationships/notesSlide" Target="../notesSlides/notesSlide505.xml"/><Relationship Id="rId1" Type="http://schemas.openxmlformats.org/officeDocument/2006/relationships/slideLayout" Target="../slideLayouts/slideLayout2.xml"/></Relationships>
</file>

<file path=ppt/slides/_rels/slide5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4.png"/><Relationship Id="rId2" Type="http://schemas.openxmlformats.org/officeDocument/2006/relationships/notesSlide" Target="../notesSlides/notesSlide506.xml"/><Relationship Id="rId1" Type="http://schemas.openxmlformats.org/officeDocument/2006/relationships/slideLayout" Target="../slideLayouts/slideLayout2.xml"/></Relationships>
</file>

<file path=ppt/slides/_rels/slide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png"/><Relationship Id="rId2" Type="http://schemas.openxmlformats.org/officeDocument/2006/relationships/notesSlide" Target="../notesSlides/notesSlide507.xml"/><Relationship Id="rId1" Type="http://schemas.openxmlformats.org/officeDocument/2006/relationships/slideLayout" Target="../slideLayouts/slideLayout2.xml"/></Relationships>
</file>

<file path=ppt/slides/_rels/slide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png"/><Relationship Id="rId2" Type="http://schemas.openxmlformats.org/officeDocument/2006/relationships/notesSlide" Target="../notesSlides/notesSlide508.xml"/><Relationship Id="rId1" Type="http://schemas.openxmlformats.org/officeDocument/2006/relationships/slideLayout" Target="../slideLayouts/slideLayout2.xml"/></Relationships>
</file>

<file path=ppt/slides/_rels/slide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png"/><Relationship Id="rId2" Type="http://schemas.openxmlformats.org/officeDocument/2006/relationships/notesSlide" Target="../notesSlides/notesSlide50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notesSlide" Target="../notesSlides/notesSlide510.xml"/><Relationship Id="rId1" Type="http://schemas.openxmlformats.org/officeDocument/2006/relationships/slideLayout" Target="../slideLayouts/slideLayout2.xml"/></Relationships>
</file>

<file path=ppt/slides/_rels/slide5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png"/><Relationship Id="rId2" Type="http://schemas.openxmlformats.org/officeDocument/2006/relationships/notesSlide" Target="../notesSlides/notesSlide511.xml"/><Relationship Id="rId1" Type="http://schemas.openxmlformats.org/officeDocument/2006/relationships/slideLayout" Target="../slideLayouts/slideLayout2.xml"/></Relationships>
</file>

<file path=ppt/slides/_rels/slide5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notesSlide" Target="../notesSlides/notesSlide512.xml"/><Relationship Id="rId1" Type="http://schemas.openxmlformats.org/officeDocument/2006/relationships/slideLayout" Target="../slideLayouts/slideLayout2.xml"/></Relationships>
</file>

<file path=ppt/slides/_rels/slide5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png"/><Relationship Id="rId2" Type="http://schemas.openxmlformats.org/officeDocument/2006/relationships/notesSlide" Target="../notesSlides/notesSlide513.xml"/><Relationship Id="rId1" Type="http://schemas.openxmlformats.org/officeDocument/2006/relationships/slideLayout" Target="../slideLayouts/slideLayout2.xml"/></Relationships>
</file>

<file path=ppt/slides/_rels/slide5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2" Type="http://schemas.openxmlformats.org/officeDocument/2006/relationships/notesSlide" Target="../notesSlides/notesSlide514.xml"/><Relationship Id="rId1" Type="http://schemas.openxmlformats.org/officeDocument/2006/relationships/slideLayout" Target="../slideLayouts/slideLayout2.xml"/></Relationships>
</file>

<file path=ppt/slides/_rels/slide5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notesSlide" Target="../notesSlides/notesSlide515.xml"/><Relationship Id="rId1" Type="http://schemas.openxmlformats.org/officeDocument/2006/relationships/slideLayout" Target="../slideLayouts/slideLayout2.xml"/></Relationships>
</file>

<file path=ppt/slides/_rels/slide5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png"/><Relationship Id="rId2" Type="http://schemas.openxmlformats.org/officeDocument/2006/relationships/notesSlide" Target="../notesSlides/notesSlide516.xml"/><Relationship Id="rId1" Type="http://schemas.openxmlformats.org/officeDocument/2006/relationships/slideLayout" Target="../slideLayouts/slideLayout2.xml"/></Relationships>
</file>

<file path=ppt/slides/_rels/slide5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5.png"/><Relationship Id="rId2" Type="http://schemas.openxmlformats.org/officeDocument/2006/relationships/notesSlide" Target="../notesSlides/notesSlide517.xml"/><Relationship Id="rId1" Type="http://schemas.openxmlformats.org/officeDocument/2006/relationships/slideLayout" Target="../slideLayouts/slideLayout2.xml"/></Relationships>
</file>

<file path=ppt/slides/_rels/slide5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6.png"/><Relationship Id="rId2" Type="http://schemas.openxmlformats.org/officeDocument/2006/relationships/notesSlide" Target="../notesSlides/notesSlide518.xml"/><Relationship Id="rId1" Type="http://schemas.openxmlformats.org/officeDocument/2006/relationships/slideLayout" Target="../slideLayouts/slideLayout2.xml"/></Relationships>
</file>

<file path=ppt/slides/_rels/slide5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notesSlide" Target="../notesSlides/notesSlide5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png"/><Relationship Id="rId2" Type="http://schemas.openxmlformats.org/officeDocument/2006/relationships/notesSlide" Target="../notesSlides/notesSlide520.xml"/><Relationship Id="rId1" Type="http://schemas.openxmlformats.org/officeDocument/2006/relationships/slideLayout" Target="../slideLayouts/slideLayout2.xml"/></Relationships>
</file>

<file path=ppt/slides/_rels/slide5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9.png"/><Relationship Id="rId2" Type="http://schemas.openxmlformats.org/officeDocument/2006/relationships/notesSlide" Target="../notesSlides/notesSlide521.xml"/><Relationship Id="rId1" Type="http://schemas.openxmlformats.org/officeDocument/2006/relationships/slideLayout" Target="../slideLayouts/slideLayout2.xml"/></Relationships>
</file>

<file path=ppt/slides/_rels/slide5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522.xml"/><Relationship Id="rId1" Type="http://schemas.openxmlformats.org/officeDocument/2006/relationships/slideLayout" Target="../slideLayouts/slideLayout2.xml"/></Relationships>
</file>

<file path=ppt/slides/_rels/slide5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notesSlide" Target="../notesSlides/notesSlide523.xml"/><Relationship Id="rId1" Type="http://schemas.openxmlformats.org/officeDocument/2006/relationships/slideLayout" Target="../slideLayouts/slideLayout2.xml"/></Relationships>
</file>

<file path=ppt/slides/_rels/slide5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4.xml"/><Relationship Id="rId1" Type="http://schemas.openxmlformats.org/officeDocument/2006/relationships/slideLayout" Target="../slideLayouts/slideLayout2.xml"/></Relationships>
</file>

<file path=ppt/slides/_rels/slide5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2" Type="http://schemas.openxmlformats.org/officeDocument/2006/relationships/notesSlide" Target="../notesSlides/notesSlide525.xml"/><Relationship Id="rId1" Type="http://schemas.openxmlformats.org/officeDocument/2006/relationships/slideLayout" Target="../slideLayouts/slideLayout2.xml"/></Relationships>
</file>

<file path=ppt/slides/_rels/slide5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notesSlide" Target="../notesSlides/notesSlide526.xml"/><Relationship Id="rId1" Type="http://schemas.openxmlformats.org/officeDocument/2006/relationships/slideLayout" Target="../slideLayouts/slideLayout2.xml"/></Relationships>
</file>

<file path=ppt/slides/_rels/slide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2" Type="http://schemas.openxmlformats.org/officeDocument/2006/relationships/notesSlide" Target="../notesSlides/notesSlide527.xml"/><Relationship Id="rId1" Type="http://schemas.openxmlformats.org/officeDocument/2006/relationships/slideLayout" Target="../slideLayouts/slideLayout2.xml"/></Relationships>
</file>

<file path=ppt/slides/_rels/slide5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png"/><Relationship Id="rId2" Type="http://schemas.openxmlformats.org/officeDocument/2006/relationships/notesSlide" Target="../notesSlides/notesSlide528.xml"/><Relationship Id="rId1" Type="http://schemas.openxmlformats.org/officeDocument/2006/relationships/slideLayout" Target="../slideLayouts/slideLayout2.xml"/></Relationships>
</file>

<file path=ppt/slides/_rels/slide5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2" Type="http://schemas.openxmlformats.org/officeDocument/2006/relationships/notesSlide" Target="../notesSlides/notesSlide5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png"/><Relationship Id="rId2" Type="http://schemas.openxmlformats.org/officeDocument/2006/relationships/notesSlide" Target="../notesSlides/notesSlide530.xml"/><Relationship Id="rId1" Type="http://schemas.openxmlformats.org/officeDocument/2006/relationships/slideLayout" Target="../slideLayouts/slideLayout2.xml"/></Relationships>
</file>

<file path=ppt/slides/_rels/slide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notesSlide" Target="../notesSlides/notesSlide531.xml"/><Relationship Id="rId1" Type="http://schemas.openxmlformats.org/officeDocument/2006/relationships/slideLayout" Target="../slideLayouts/slideLayout2.xml"/></Relationships>
</file>

<file path=ppt/slides/_rels/slide5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png"/><Relationship Id="rId2" Type="http://schemas.openxmlformats.org/officeDocument/2006/relationships/notesSlide" Target="../notesSlides/notesSlide532.xml"/><Relationship Id="rId1" Type="http://schemas.openxmlformats.org/officeDocument/2006/relationships/slideLayout" Target="../slideLayouts/slideLayout2.xml"/></Relationships>
</file>

<file path=ppt/slides/_rels/slide5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33.xml"/><Relationship Id="rId1" Type="http://schemas.openxmlformats.org/officeDocument/2006/relationships/slideLayout" Target="../slideLayouts/slideLayout2.xml"/></Relationships>
</file>

<file path=ppt/slides/_rels/slide5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534.xml"/><Relationship Id="rId1" Type="http://schemas.openxmlformats.org/officeDocument/2006/relationships/slideLayout" Target="../slideLayouts/slideLayout2.xml"/></Relationships>
</file>

<file path=ppt/slides/_rels/slide5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2" Type="http://schemas.openxmlformats.org/officeDocument/2006/relationships/notesSlide" Target="../notesSlides/notesSlide535.xml"/><Relationship Id="rId1" Type="http://schemas.openxmlformats.org/officeDocument/2006/relationships/slideLayout" Target="../slideLayouts/slideLayout2.xml"/></Relationships>
</file>

<file path=ppt/slides/_rels/slide5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2" Type="http://schemas.openxmlformats.org/officeDocument/2006/relationships/notesSlide" Target="../notesSlides/notesSlide536.xml"/><Relationship Id="rId1" Type="http://schemas.openxmlformats.org/officeDocument/2006/relationships/slideLayout" Target="../slideLayouts/slideLayout2.xml"/></Relationships>
</file>

<file path=ppt/slides/_rels/slide5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notesSlide" Target="../notesSlides/notesSlide537.xml"/><Relationship Id="rId1" Type="http://schemas.openxmlformats.org/officeDocument/2006/relationships/slideLayout" Target="../slideLayouts/slideLayout2.xml"/></Relationships>
</file>

<file path=ppt/slides/_rels/slide5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notesSlide" Target="../notesSlides/notesSlide538.xml"/><Relationship Id="rId1" Type="http://schemas.openxmlformats.org/officeDocument/2006/relationships/slideLayout" Target="../slideLayouts/slideLayout2.xml"/></Relationships>
</file>

<file path=ppt/slides/_rels/slide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png"/><Relationship Id="rId2" Type="http://schemas.openxmlformats.org/officeDocument/2006/relationships/notesSlide" Target="../notesSlides/notesSlide5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2" Type="http://schemas.openxmlformats.org/officeDocument/2006/relationships/notesSlide" Target="../notesSlides/notesSlide540.xml"/><Relationship Id="rId1" Type="http://schemas.openxmlformats.org/officeDocument/2006/relationships/slideLayout" Target="../slideLayouts/slideLayout2.xml"/></Relationships>
</file>

<file path=ppt/slides/_rels/slide5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2" Type="http://schemas.openxmlformats.org/officeDocument/2006/relationships/notesSlide" Target="../notesSlides/notesSlide541.xml"/><Relationship Id="rId1" Type="http://schemas.openxmlformats.org/officeDocument/2006/relationships/slideLayout" Target="../slideLayouts/slideLayout2.xml"/></Relationships>
</file>

<file path=ppt/slides/_rels/slide5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png"/><Relationship Id="rId2" Type="http://schemas.openxmlformats.org/officeDocument/2006/relationships/notesSlide" Target="../notesSlides/notesSlide542.xml"/><Relationship Id="rId1" Type="http://schemas.openxmlformats.org/officeDocument/2006/relationships/slideLayout" Target="../slideLayouts/slideLayout2.xml"/></Relationships>
</file>

<file path=ppt/slides/_rels/slide5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notesSlide" Target="../notesSlides/notesSlide543.xml"/><Relationship Id="rId1" Type="http://schemas.openxmlformats.org/officeDocument/2006/relationships/slideLayout" Target="../slideLayouts/slideLayout2.xml"/></Relationships>
</file>

<file path=ppt/slides/_rels/slide5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544.xml"/><Relationship Id="rId1" Type="http://schemas.openxmlformats.org/officeDocument/2006/relationships/slideLayout" Target="../slideLayouts/slideLayout2.xml"/></Relationships>
</file>

<file path=ppt/slides/_rels/slide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png"/><Relationship Id="rId2" Type="http://schemas.openxmlformats.org/officeDocument/2006/relationships/notesSlide" Target="../notesSlides/notesSlide545.xml"/><Relationship Id="rId1" Type="http://schemas.openxmlformats.org/officeDocument/2006/relationships/slideLayout" Target="../slideLayouts/slideLayout2.xml"/></Relationships>
</file>

<file path=ppt/slides/_rels/slide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2" Type="http://schemas.openxmlformats.org/officeDocument/2006/relationships/notesSlide" Target="../notesSlides/notesSlide546.xml"/><Relationship Id="rId1" Type="http://schemas.openxmlformats.org/officeDocument/2006/relationships/slideLayout" Target="../slideLayouts/slideLayout2.xml"/></Relationships>
</file>

<file path=ppt/slides/_rels/slide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notesSlide" Target="../notesSlides/notesSlide547.xml"/><Relationship Id="rId1" Type="http://schemas.openxmlformats.org/officeDocument/2006/relationships/slideLayout" Target="../slideLayouts/slideLayout2.xml"/></Relationships>
</file>

<file path=ppt/slides/_rels/slide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png"/><Relationship Id="rId2" Type="http://schemas.openxmlformats.org/officeDocument/2006/relationships/notesSlide" Target="../notesSlides/notesSlide548.xml"/><Relationship Id="rId1" Type="http://schemas.openxmlformats.org/officeDocument/2006/relationships/slideLayout" Target="../slideLayouts/slideLayout2.xml"/></Relationships>
</file>

<file path=ppt/slides/_rels/slide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notesSlide" Target="../notesSlides/notesSlide5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2" Type="http://schemas.openxmlformats.org/officeDocument/2006/relationships/notesSlide" Target="../notesSlides/notesSlide550.xml"/><Relationship Id="rId1" Type="http://schemas.openxmlformats.org/officeDocument/2006/relationships/slideLayout" Target="../slideLayouts/slideLayout2.xml"/></Relationships>
</file>

<file path=ppt/slides/_rels/slide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notesSlide" Target="../notesSlides/notesSlide551.xml"/><Relationship Id="rId1" Type="http://schemas.openxmlformats.org/officeDocument/2006/relationships/slideLayout" Target="../slideLayouts/slideLayout2.xml"/></Relationships>
</file>

<file path=ppt/slides/_rels/slide5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9.png"/><Relationship Id="rId2" Type="http://schemas.openxmlformats.org/officeDocument/2006/relationships/notesSlide" Target="../notesSlides/notesSlide552.xml"/><Relationship Id="rId1" Type="http://schemas.openxmlformats.org/officeDocument/2006/relationships/slideLayout" Target="../slideLayouts/slideLayout2.xml"/></Relationships>
</file>

<file path=ppt/slides/_rels/slide5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553.xml"/><Relationship Id="rId1" Type="http://schemas.openxmlformats.org/officeDocument/2006/relationships/slideLayout" Target="../slideLayouts/slideLayout2.xml"/></Relationships>
</file>

<file path=ppt/slides/_rels/slide5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2" Type="http://schemas.openxmlformats.org/officeDocument/2006/relationships/notesSlide" Target="../notesSlides/notesSlide554.xml"/><Relationship Id="rId1" Type="http://schemas.openxmlformats.org/officeDocument/2006/relationships/slideLayout" Target="../slideLayouts/slideLayout2.xml"/></Relationships>
</file>

<file path=ppt/slides/_rels/slide5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5.xml"/><Relationship Id="rId1" Type="http://schemas.openxmlformats.org/officeDocument/2006/relationships/slideLayout" Target="../slideLayouts/slideLayout2.xml"/></Relationships>
</file>

<file path=ppt/slides/_rels/slide5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png"/><Relationship Id="rId2" Type="http://schemas.openxmlformats.org/officeDocument/2006/relationships/notesSlide" Target="../notesSlides/notesSlide556.xml"/><Relationship Id="rId1" Type="http://schemas.openxmlformats.org/officeDocument/2006/relationships/slideLayout" Target="../slideLayouts/slideLayout2.xml"/></Relationships>
</file>

<file path=ppt/slides/_rels/slide5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3.png"/><Relationship Id="rId2" Type="http://schemas.openxmlformats.org/officeDocument/2006/relationships/notesSlide" Target="../notesSlides/notesSlide557.xml"/><Relationship Id="rId1" Type="http://schemas.openxmlformats.org/officeDocument/2006/relationships/slideLayout" Target="../slideLayouts/slideLayout2.xml"/></Relationships>
</file>

<file path=ppt/slides/_rels/slide5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2" Type="http://schemas.openxmlformats.org/officeDocument/2006/relationships/notesSlide" Target="../notesSlides/notesSlide558.xml"/><Relationship Id="rId1" Type="http://schemas.openxmlformats.org/officeDocument/2006/relationships/slideLayout" Target="../slideLayouts/slideLayout2.xml"/></Relationships>
</file>

<file path=ppt/slides/_rels/slide5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notesSlide" Target="../notesSlides/notesSlide55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6.png"/><Relationship Id="rId2" Type="http://schemas.openxmlformats.org/officeDocument/2006/relationships/notesSlide" Target="../notesSlides/notesSlide560.xml"/><Relationship Id="rId1" Type="http://schemas.openxmlformats.org/officeDocument/2006/relationships/slideLayout" Target="../slideLayouts/slideLayout2.xml"/></Relationships>
</file>

<file path=ppt/slides/_rels/slide5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notesSlide" Target="../notesSlides/notesSlide561.xml"/><Relationship Id="rId1" Type="http://schemas.openxmlformats.org/officeDocument/2006/relationships/slideLayout" Target="../slideLayouts/slideLayout2.xml"/></Relationships>
</file>

<file path=ppt/slides/_rels/slide5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2" Type="http://schemas.openxmlformats.org/officeDocument/2006/relationships/notesSlide" Target="../notesSlides/notesSlide562.xml"/><Relationship Id="rId1" Type="http://schemas.openxmlformats.org/officeDocument/2006/relationships/slideLayout" Target="../slideLayouts/slideLayout2.xml"/></Relationships>
</file>

<file path=ppt/slides/_rels/slide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png"/><Relationship Id="rId2" Type="http://schemas.openxmlformats.org/officeDocument/2006/relationships/notesSlide" Target="../notesSlides/notesSlide563.xml"/><Relationship Id="rId1" Type="http://schemas.openxmlformats.org/officeDocument/2006/relationships/slideLayout" Target="../slideLayouts/slideLayout2.xml"/></Relationships>
</file>

<file path=ppt/slides/_rels/slide5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notesSlide" Target="../notesSlides/notesSlide564.xml"/><Relationship Id="rId1" Type="http://schemas.openxmlformats.org/officeDocument/2006/relationships/slideLayout" Target="../slideLayouts/slideLayout2.xml"/></Relationships>
</file>

<file path=ppt/slides/_rels/slide5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2" Type="http://schemas.openxmlformats.org/officeDocument/2006/relationships/notesSlide" Target="../notesSlides/notesSlide565.xml"/><Relationship Id="rId1" Type="http://schemas.openxmlformats.org/officeDocument/2006/relationships/slideLayout" Target="../slideLayouts/slideLayout2.xml"/></Relationships>
</file>

<file path=ppt/slides/_rels/slide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png"/><Relationship Id="rId2" Type="http://schemas.openxmlformats.org/officeDocument/2006/relationships/notesSlide" Target="../notesSlides/notesSlide566.xml"/><Relationship Id="rId1" Type="http://schemas.openxmlformats.org/officeDocument/2006/relationships/slideLayout" Target="../slideLayouts/slideLayout2.xml"/></Relationships>
</file>

<file path=ppt/slides/_rels/slide5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png"/><Relationship Id="rId2" Type="http://schemas.openxmlformats.org/officeDocument/2006/relationships/notesSlide" Target="../notesSlides/notesSlide567.xml"/><Relationship Id="rId1" Type="http://schemas.openxmlformats.org/officeDocument/2006/relationships/slideLayout" Target="../slideLayouts/slideLayout2.xml"/></Relationships>
</file>

<file path=ppt/slides/_rels/slide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png"/><Relationship Id="rId2" Type="http://schemas.openxmlformats.org/officeDocument/2006/relationships/notesSlide" Target="../notesSlides/notesSlide568.xml"/><Relationship Id="rId1" Type="http://schemas.openxmlformats.org/officeDocument/2006/relationships/slideLayout" Target="../slideLayouts/slideLayout2.xml"/></Relationships>
</file>

<file path=ppt/slides/_rels/slide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notesSlide" Target="../notesSlides/notesSlide56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png"/><Relationship Id="rId2" Type="http://schemas.openxmlformats.org/officeDocument/2006/relationships/notesSlide" Target="../notesSlides/notesSlide570.xml"/><Relationship Id="rId1" Type="http://schemas.openxmlformats.org/officeDocument/2006/relationships/slideLayout" Target="../slideLayouts/slideLayout2.xml"/></Relationships>
</file>

<file path=ppt/slides/_rels/slide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2" Type="http://schemas.openxmlformats.org/officeDocument/2006/relationships/notesSlide" Target="../notesSlides/notesSlide571.xml"/><Relationship Id="rId1" Type="http://schemas.openxmlformats.org/officeDocument/2006/relationships/slideLayout" Target="../slideLayouts/slideLayout2.xml"/></Relationships>
</file>

<file path=ppt/slides/_rels/slide5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8.png"/><Relationship Id="rId2" Type="http://schemas.openxmlformats.org/officeDocument/2006/relationships/notesSlide" Target="../notesSlides/notesSlide572.xml"/><Relationship Id="rId1" Type="http://schemas.openxmlformats.org/officeDocument/2006/relationships/slideLayout" Target="../slideLayouts/slideLayout2.xml"/></Relationships>
</file>

<file path=ppt/slides/_rels/slide5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9.png"/><Relationship Id="rId2" Type="http://schemas.openxmlformats.org/officeDocument/2006/relationships/notesSlide" Target="../notesSlides/notesSlide573.xml"/><Relationship Id="rId1" Type="http://schemas.openxmlformats.org/officeDocument/2006/relationships/slideLayout" Target="../slideLayouts/slideLayout2.xml"/></Relationships>
</file>

<file path=ppt/slides/_rels/slide5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4.xml"/><Relationship Id="rId1" Type="http://schemas.openxmlformats.org/officeDocument/2006/relationships/slideLayout" Target="../slideLayouts/slideLayout2.xml"/></Relationships>
</file>

<file path=ppt/slides/_rels/slide5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575.xml"/><Relationship Id="rId1" Type="http://schemas.openxmlformats.org/officeDocument/2006/relationships/slideLayout" Target="../slideLayouts/slideLayout2.xml"/></Relationships>
</file>

<file path=ppt/slides/_rels/slide5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2" Type="http://schemas.openxmlformats.org/officeDocument/2006/relationships/notesSlide" Target="../notesSlides/notesSlide576.xml"/><Relationship Id="rId1" Type="http://schemas.openxmlformats.org/officeDocument/2006/relationships/slideLayout" Target="../slideLayouts/slideLayout2.xml"/></Relationships>
</file>

<file path=ppt/slides/_rels/slide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2" Type="http://schemas.openxmlformats.org/officeDocument/2006/relationships/notesSlide" Target="../notesSlides/notesSlide577.xml"/><Relationship Id="rId1" Type="http://schemas.openxmlformats.org/officeDocument/2006/relationships/slideLayout" Target="../slideLayouts/slideLayout2.xml"/></Relationships>
</file>

<file path=ppt/slides/_rels/slide5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3.png"/><Relationship Id="rId2" Type="http://schemas.openxmlformats.org/officeDocument/2006/relationships/notesSlide" Target="../notesSlides/notesSlide578.xml"/><Relationship Id="rId1" Type="http://schemas.openxmlformats.org/officeDocument/2006/relationships/slideLayout" Target="../slideLayouts/slideLayout2.xml"/></Relationships>
</file>

<file path=ppt/slides/_rels/slide5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notesSlide" Target="../notesSlides/notesSlide57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png"/><Relationship Id="rId2" Type="http://schemas.openxmlformats.org/officeDocument/2006/relationships/notesSlide" Target="../notesSlides/notesSlide580.xml"/><Relationship Id="rId1" Type="http://schemas.openxmlformats.org/officeDocument/2006/relationships/slideLayout" Target="../slideLayouts/slideLayout2.xml"/></Relationships>
</file>

<file path=ppt/slides/_rels/slide5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png"/><Relationship Id="rId2" Type="http://schemas.openxmlformats.org/officeDocument/2006/relationships/notesSlide" Target="../notesSlides/notesSlide581.xml"/><Relationship Id="rId1" Type="http://schemas.openxmlformats.org/officeDocument/2006/relationships/slideLayout" Target="../slideLayouts/slideLayout2.xml"/></Relationships>
</file>

<file path=ppt/slides/_rels/slide5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7.png"/><Relationship Id="rId2" Type="http://schemas.openxmlformats.org/officeDocument/2006/relationships/notesSlide" Target="../notesSlides/notesSlide582.xml"/><Relationship Id="rId1" Type="http://schemas.openxmlformats.org/officeDocument/2006/relationships/slideLayout" Target="../slideLayouts/slideLayout2.xml"/></Relationships>
</file>

<file path=ppt/slides/_rels/slide5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notesSlide" Target="../notesSlides/notesSlide583.xml"/><Relationship Id="rId1" Type="http://schemas.openxmlformats.org/officeDocument/2006/relationships/slideLayout" Target="../slideLayouts/slideLayout2.xml"/></Relationships>
</file>

<file path=ppt/slides/_rels/slide5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png"/><Relationship Id="rId2" Type="http://schemas.openxmlformats.org/officeDocument/2006/relationships/notesSlide" Target="../notesSlides/notesSlide584.xml"/><Relationship Id="rId1" Type="http://schemas.openxmlformats.org/officeDocument/2006/relationships/slideLayout" Target="../slideLayouts/slideLayout2.xml"/></Relationships>
</file>

<file path=ppt/slides/_rels/slide5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notesSlide" Target="../notesSlides/notesSlide585.xml"/><Relationship Id="rId1" Type="http://schemas.openxmlformats.org/officeDocument/2006/relationships/slideLayout" Target="../slideLayouts/slideLayout2.xml"/></Relationships>
</file>

<file path=ppt/slides/_rels/slide5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png"/><Relationship Id="rId2" Type="http://schemas.openxmlformats.org/officeDocument/2006/relationships/notesSlide" Target="../notesSlides/notesSlide586.xml"/><Relationship Id="rId1" Type="http://schemas.openxmlformats.org/officeDocument/2006/relationships/slideLayout" Target="../slideLayouts/slideLayout2.xml"/></Relationships>
</file>

<file path=ppt/slides/_rels/slide5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notesSlide" Target="../notesSlides/notesSlide587.xml"/><Relationship Id="rId1" Type="http://schemas.openxmlformats.org/officeDocument/2006/relationships/slideLayout" Target="../slideLayouts/slideLayout2.xml"/></Relationships>
</file>

<file path=ppt/slides/_rels/slide5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3.png"/><Relationship Id="rId2" Type="http://schemas.openxmlformats.org/officeDocument/2006/relationships/notesSlide" Target="../notesSlides/notesSlide588.xml"/><Relationship Id="rId1" Type="http://schemas.openxmlformats.org/officeDocument/2006/relationships/slideLayout" Target="../slideLayouts/slideLayout2.xml"/></Relationships>
</file>

<file path=ppt/slides/_rels/slide5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5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notesSlide" Target="../notesSlides/notesSlide590.xml"/><Relationship Id="rId1" Type="http://schemas.openxmlformats.org/officeDocument/2006/relationships/slideLayout" Target="../slideLayouts/slideLayout2.xml"/></Relationships>
</file>

<file path=ppt/slides/_rels/slide5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1.xml"/><Relationship Id="rId1" Type="http://schemas.openxmlformats.org/officeDocument/2006/relationships/slideLayout" Target="../slideLayouts/slideLayout2.xml"/></Relationships>
</file>

<file path=ppt/slides/_rels/slide5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5.png"/><Relationship Id="rId2" Type="http://schemas.openxmlformats.org/officeDocument/2006/relationships/notesSlide" Target="../notesSlides/notesSlide592.xml"/><Relationship Id="rId1" Type="http://schemas.openxmlformats.org/officeDocument/2006/relationships/slideLayout" Target="../slideLayouts/slideLayout2.xml"/></Relationships>
</file>

<file path=ppt/slides/_rels/slide5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notesSlide" Target="../notesSlides/notesSlide593.xml"/><Relationship Id="rId1" Type="http://schemas.openxmlformats.org/officeDocument/2006/relationships/slideLayout" Target="../slideLayouts/slideLayout2.xml"/></Relationships>
</file>

<file path=ppt/slides/_rels/slide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2" Type="http://schemas.openxmlformats.org/officeDocument/2006/relationships/notesSlide" Target="../notesSlides/notesSlide59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1" y="908720"/>
            <a:ext cx="43338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78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1910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819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239675"/>
            <a:ext cx="4467225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2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274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94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4005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7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3337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1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0100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08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80" y="764704"/>
            <a:ext cx="4552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6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5052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41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19141"/>
            <a:ext cx="28479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99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43910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28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097" y="980728"/>
            <a:ext cx="42862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7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3526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5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8760"/>
            <a:ext cx="42291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7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4577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6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2000"/>
            <a:ext cx="4495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6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340768"/>
            <a:ext cx="4457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2943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4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00" y="1268760"/>
            <a:ext cx="26289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7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524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32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52736"/>
            <a:ext cx="21050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7" y="1124744"/>
            <a:ext cx="27908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7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61327"/>
            <a:ext cx="4381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5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980728"/>
            <a:ext cx="38576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5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4958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63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96752"/>
            <a:ext cx="44577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40768"/>
            <a:ext cx="22098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2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6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89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47691"/>
            <a:ext cx="324802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99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4862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0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92696"/>
            <a:ext cx="45243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41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69" y="1268760"/>
            <a:ext cx="4305300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01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7" y="1196752"/>
            <a:ext cx="4505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9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00163"/>
            <a:ext cx="330517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6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7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75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45735"/>
            <a:ext cx="38004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65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85" y="1052736"/>
            <a:ext cx="34861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45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2" y="1124744"/>
            <a:ext cx="20097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8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70" y="1052736"/>
            <a:ext cx="45815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08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725" y="980728"/>
            <a:ext cx="383857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24003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9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5717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12776"/>
            <a:ext cx="4314825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4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8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85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4386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68760"/>
            <a:ext cx="36480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90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47053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2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80728"/>
            <a:ext cx="25908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6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1052736"/>
            <a:ext cx="44767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7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61010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1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01" y="1196752"/>
            <a:ext cx="41243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82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836712"/>
            <a:ext cx="44672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38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28670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70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7599"/>
            <a:ext cx="45053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6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18" y="1052736"/>
            <a:ext cx="45529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33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96752"/>
            <a:ext cx="430530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97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5720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58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548680"/>
            <a:ext cx="44672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0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2981325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8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30575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39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610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7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32656"/>
            <a:ext cx="42862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2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9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2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491490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90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43" y="1124744"/>
            <a:ext cx="56007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42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19" y="1014413"/>
            <a:ext cx="58674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34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692696"/>
            <a:ext cx="465772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0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04" y="908720"/>
            <a:ext cx="397192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80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7" y="1028700"/>
            <a:ext cx="58388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5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57" y="836712"/>
            <a:ext cx="34861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3117523" cy="3097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6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908720"/>
            <a:ext cx="50482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0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277" y="908720"/>
            <a:ext cx="42481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87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7" y="1052736"/>
            <a:ext cx="52673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0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57816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4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99" y="764704"/>
            <a:ext cx="5791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55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599122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702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91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7" y="980728"/>
            <a:ext cx="38195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7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3763888" cy="364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35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39147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11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6672"/>
            <a:ext cx="4397672" cy="383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41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723" y="836712"/>
            <a:ext cx="35909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97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43" y="764704"/>
            <a:ext cx="30956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5962650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3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087" y="764704"/>
            <a:ext cx="33718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6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2" y="764704"/>
            <a:ext cx="59721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0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672" y="980728"/>
            <a:ext cx="3810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7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9" y="876300"/>
            <a:ext cx="4457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06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2696"/>
            <a:ext cx="4354239" cy="338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3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06" y="764704"/>
            <a:ext cx="58388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33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2" y="836712"/>
            <a:ext cx="441007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4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933" y="659576"/>
            <a:ext cx="39624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9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10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980728"/>
            <a:ext cx="61531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63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80728"/>
            <a:ext cx="56388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42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53402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77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2674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21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5924550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70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2" y="1196752"/>
            <a:ext cx="441007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3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550" y="971550"/>
            <a:ext cx="43719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8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04" y="908720"/>
            <a:ext cx="55435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00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308" y="1052736"/>
            <a:ext cx="5953125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83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6864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0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4673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9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2981325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01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2758430" cy="298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2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2" y="980728"/>
            <a:ext cx="51339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56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11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93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908720"/>
            <a:ext cx="58674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73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1" y="5949280"/>
            <a:ext cx="9144000" cy="576064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–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939506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572597"/>
            <a:ext cx="4044704" cy="53766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94" y="1148481"/>
            <a:ext cx="32956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48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01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8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836712"/>
            <a:ext cx="45339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16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660" y="980728"/>
            <a:ext cx="55340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36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55" y="1025363"/>
            <a:ext cx="607695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7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6" y="764704"/>
            <a:ext cx="587692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0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836712"/>
            <a:ext cx="50673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995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810411"/>
            <a:ext cx="59340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7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052736"/>
            <a:ext cx="57340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74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692696"/>
            <a:ext cx="4009271" cy="345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11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3576439" cy="354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0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7" y="836712"/>
            <a:ext cx="39338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3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76672"/>
            <a:ext cx="3391842" cy="3881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7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3244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581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97" y="908720"/>
            <a:ext cx="42481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99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12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90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617" y="836712"/>
            <a:ext cx="52387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1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24744"/>
            <a:ext cx="466725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0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836712"/>
            <a:ext cx="52387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8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701" y="908720"/>
            <a:ext cx="52959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7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7" y="836712"/>
            <a:ext cx="59150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1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5943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6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270170"/>
            <a:ext cx="283845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032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16" y="871538"/>
            <a:ext cx="60007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61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5" y="908720"/>
            <a:ext cx="56959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21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512" y="908720"/>
            <a:ext cx="32289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036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839" y="764704"/>
            <a:ext cx="47625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69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47625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21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64704"/>
            <a:ext cx="45624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443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35718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59817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4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20688"/>
            <a:ext cx="3634159" cy="365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7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524" y="764704"/>
            <a:ext cx="60864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88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49611"/>
            <a:ext cx="447675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9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36245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514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18" y="459701"/>
            <a:ext cx="599122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040" y="747323"/>
            <a:ext cx="4018012" cy="337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4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78" y="1052736"/>
            <a:ext cx="2933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01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47" y="980728"/>
            <a:ext cx="603885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70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7" y="1196752"/>
            <a:ext cx="32099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18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14400"/>
            <a:ext cx="332422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39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1" y="476672"/>
            <a:ext cx="4031561" cy="3791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8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71550"/>
            <a:ext cx="475297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13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25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5339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828675"/>
            <a:ext cx="59245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1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8004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3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52" y="692696"/>
            <a:ext cx="60579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4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79330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6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52736"/>
            <a:ext cx="3634159" cy="261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50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2743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4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1719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17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36861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7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36712"/>
            <a:ext cx="36004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20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2292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73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1196752"/>
            <a:ext cx="367665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00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77" y="968295"/>
            <a:ext cx="55054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47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277" y="692696"/>
            <a:ext cx="38576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0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14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1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043773"/>
            <a:ext cx="52863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107469"/>
            <a:ext cx="52959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58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36" y="764704"/>
            <a:ext cx="603885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9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45" y="836712"/>
            <a:ext cx="37338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2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79" y="476672"/>
            <a:ext cx="51530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13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980728"/>
            <a:ext cx="60007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664"/>
            <a:ext cx="3674541" cy="38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70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247" y="1268760"/>
            <a:ext cx="29908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64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15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56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548640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31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620688"/>
            <a:ext cx="60483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07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43" y="548680"/>
            <a:ext cx="565785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1" y="908720"/>
            <a:ext cx="593407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7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459" y="620688"/>
            <a:ext cx="59150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1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2" y="980728"/>
            <a:ext cx="57054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40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51232"/>
            <a:ext cx="3778746" cy="350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31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12161" y="357500"/>
            <a:ext cx="2232247" cy="54380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0244"/>
            <a:ext cx="3766651" cy="543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620688"/>
            <a:ext cx="60864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0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128713"/>
            <a:ext cx="39338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28" y="1124744"/>
            <a:ext cx="541020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9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583882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7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826" y="908720"/>
            <a:ext cx="558165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92906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96752"/>
            <a:ext cx="51911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5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427" y="980728"/>
            <a:ext cx="56578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7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2" y="836712"/>
            <a:ext cx="5591175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35433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0384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7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0003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2" y="692696"/>
            <a:ext cx="5019675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9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232" y="620688"/>
            <a:ext cx="3336974" cy="356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4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08720"/>
            <a:ext cx="44005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6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764704"/>
            <a:ext cx="484822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67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40055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7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14364"/>
            <a:ext cx="4118024" cy="372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8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16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38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0481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8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58102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50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7" y="980728"/>
            <a:ext cx="41243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70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43408"/>
            <a:ext cx="59912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9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14" y="1124744"/>
            <a:ext cx="58197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31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14480"/>
            <a:ext cx="2743000" cy="347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8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164" y="908720"/>
            <a:ext cx="245745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76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692696"/>
            <a:ext cx="611505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3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9719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196752"/>
            <a:ext cx="51054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3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908720"/>
            <a:ext cx="52768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2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343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5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4" y="836712"/>
            <a:ext cx="58483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1052736"/>
            <a:ext cx="56864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7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49" y="908720"/>
            <a:ext cx="55340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8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12445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5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</a:t>
            </a:r>
            <a:r>
              <a:rPr lang="pt-BR" sz="3300" dirty="0" smtClean="0"/>
              <a:t>Volume </a:t>
            </a:r>
            <a:r>
              <a:rPr lang="pt-BR" sz="3300" dirty="0" smtClean="0"/>
              <a:t>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4664"/>
            <a:ext cx="2849488" cy="388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6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443" y="1268760"/>
            <a:ext cx="53816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04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124744"/>
            <a:ext cx="4800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7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524500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46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72" y="980728"/>
            <a:ext cx="58864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288" y="1268760"/>
            <a:ext cx="51625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914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29" y="1124744"/>
            <a:ext cx="5295900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80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162" y="1268760"/>
            <a:ext cx="57816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78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736" y="1052736"/>
            <a:ext cx="497205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15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980728"/>
            <a:ext cx="44577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5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51" y="1052736"/>
            <a:ext cx="461962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295"/>
            <a:ext cx="2782242" cy="38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65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1054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6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1114858"/>
            <a:ext cx="4029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0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80728"/>
            <a:ext cx="45720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157288"/>
            <a:ext cx="55435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6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43" y="1052736"/>
            <a:ext cx="58864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53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08" y="1124744"/>
            <a:ext cx="54102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5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1527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69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97" y="1052736"/>
            <a:ext cx="5924550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0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17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6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340768"/>
            <a:ext cx="581025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2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682" y="692696"/>
            <a:ext cx="2958477" cy="324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02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70170"/>
            <a:ext cx="58293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764704"/>
            <a:ext cx="5105400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405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576262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35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54" y="908720"/>
            <a:ext cx="559117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4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894" y="692696"/>
            <a:ext cx="558165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5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1114425"/>
            <a:ext cx="493395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9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18942"/>
            <a:ext cx="485775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23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02490" y="4619234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736"/>
            <a:ext cx="52959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4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572" y="908720"/>
            <a:ext cx="58293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8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14375"/>
            <a:ext cx="54959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6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2576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2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442" y="1052736"/>
            <a:ext cx="24765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6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44" y="1124744"/>
            <a:ext cx="45529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06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53" y="1271588"/>
            <a:ext cx="55816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0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69" y="980728"/>
            <a:ext cx="62103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33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80728"/>
            <a:ext cx="15430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09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2" y="1052736"/>
            <a:ext cx="52101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6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64704"/>
            <a:ext cx="17049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41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980728"/>
            <a:ext cx="511492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8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373380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03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87" y="908720"/>
            <a:ext cx="549592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2" y="764704"/>
            <a:ext cx="3990975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0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48680"/>
            <a:ext cx="4248150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60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64704"/>
            <a:ext cx="18002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9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6577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3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08720"/>
            <a:ext cx="57054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3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836712"/>
            <a:ext cx="1762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0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66" y="980728"/>
            <a:ext cx="52578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7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08720"/>
            <a:ext cx="15811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91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554355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77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49434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10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052736"/>
            <a:ext cx="1247775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52736"/>
            <a:ext cx="16573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06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3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47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54" y="836712"/>
            <a:ext cx="54292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6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90625"/>
            <a:ext cx="548640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1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38225"/>
            <a:ext cx="48577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43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4664"/>
            <a:ext cx="564832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19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841" y="952500"/>
            <a:ext cx="38385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5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52736"/>
            <a:ext cx="490537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6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05" y="476672"/>
            <a:ext cx="56292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55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124744"/>
            <a:ext cx="40671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13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2781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10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381" y="1196752"/>
            <a:ext cx="27908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2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15" y="908720"/>
            <a:ext cx="40100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77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28575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124744"/>
            <a:ext cx="28194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72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27717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1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68" y="1052736"/>
            <a:ext cx="287655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41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2" y="1196752"/>
            <a:ext cx="292417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6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999414"/>
            <a:ext cx="36195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1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18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81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2"/>
            <a:ext cx="40005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19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8713"/>
            <a:ext cx="44005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8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80728"/>
            <a:ext cx="44577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36290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7" y="1124744"/>
            <a:ext cx="4200525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5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51472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29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47654"/>
            <a:ext cx="6067425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8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228183" y="620688"/>
            <a:ext cx="2160241" cy="517487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7522"/>
            <a:ext cx="3676833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8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594360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23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69" y="836712"/>
            <a:ext cx="52959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0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2" y="908720"/>
            <a:ext cx="52863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568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83" y="980728"/>
            <a:ext cx="46005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2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1052736"/>
            <a:ext cx="44481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011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7" y="686872"/>
            <a:ext cx="5991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12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338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923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0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18" y="404664"/>
            <a:ext cx="458152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2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870" y="980728"/>
            <a:ext cx="32194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00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56" y="836712"/>
            <a:ext cx="35242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0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20688"/>
            <a:ext cx="41338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03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5257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4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66" y="692696"/>
            <a:ext cx="47529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0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6672"/>
            <a:ext cx="5953125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3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53911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73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68760"/>
            <a:ext cx="33528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0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9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332656"/>
            <a:ext cx="46101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8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26289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5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801" y="764704"/>
            <a:ext cx="5762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2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24744"/>
            <a:ext cx="58197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02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574" y="1076321"/>
            <a:ext cx="52863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53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80728"/>
            <a:ext cx="347662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58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86245"/>
            <a:ext cx="32004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045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19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40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31333"/>
            <a:ext cx="4716189" cy="207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5292080" cy="191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61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468" y="908720"/>
            <a:ext cx="67246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9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4" y="668666"/>
            <a:ext cx="752475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4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5057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052736"/>
            <a:ext cx="280035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5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47" y="908720"/>
            <a:ext cx="5643736" cy="234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5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4694857" cy="2635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0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5336083" cy="161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02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5657453" cy="171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1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02" y="980728"/>
            <a:ext cx="3716833" cy="2258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5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11" y="980728"/>
            <a:ext cx="3869813" cy="303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0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5455"/>
            <a:ext cx="5567709" cy="238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9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3352485" cy="316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22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19" y="764704"/>
            <a:ext cx="6019800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68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" y="671305"/>
            <a:ext cx="730567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674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96752"/>
            <a:ext cx="36957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26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954" y="476672"/>
            <a:ext cx="5734050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9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4791248" cy="349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41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04888"/>
            <a:ext cx="4181847" cy="286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3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18967"/>
            <a:ext cx="47434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98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5376"/>
            <a:ext cx="64198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44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56" y="836712"/>
            <a:ext cx="580072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5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20" y="776501"/>
            <a:ext cx="56769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65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908720"/>
            <a:ext cx="48196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5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055638"/>
            <a:ext cx="528637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0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10" y="908720"/>
            <a:ext cx="71628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3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98" y="1196752"/>
            <a:ext cx="33051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4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300192" y="443301"/>
            <a:ext cx="2160239" cy="531889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76670"/>
            <a:ext cx="5153109" cy="531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1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2736"/>
            <a:ext cx="521970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30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28" y="620688"/>
            <a:ext cx="5962650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42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8720"/>
            <a:ext cx="51054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0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7" y="980728"/>
            <a:ext cx="538162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9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2"/>
            <a:ext cx="33337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72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24815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2" y="514350"/>
            <a:ext cx="42195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4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0574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4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10" y="692696"/>
            <a:ext cx="5114925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77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764704"/>
            <a:ext cx="421005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8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51244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35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92696"/>
            <a:ext cx="39528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68760"/>
            <a:ext cx="3352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6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23" y="1014413"/>
            <a:ext cx="33528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8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38794"/>
            <a:ext cx="72961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9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20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11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981086"/>
            <a:ext cx="65913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7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006096"/>
            <a:ext cx="695325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5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1193113"/>
            <a:ext cx="26384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13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87" y="332656"/>
            <a:ext cx="31146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0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81" y="1484784"/>
            <a:ext cx="39528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0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08720"/>
            <a:ext cx="25241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6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157162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7" y="980728"/>
            <a:ext cx="18383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13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7" y="908720"/>
            <a:ext cx="3209925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421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2143125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8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77" y="1124744"/>
            <a:ext cx="39338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97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073252" cy="283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4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1" y="980728"/>
            <a:ext cx="33813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4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58483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4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485804" cy="292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1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2" y="980728"/>
            <a:ext cx="44481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3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21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2" y="548680"/>
            <a:ext cx="5210175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71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764704"/>
            <a:ext cx="4872211" cy="306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21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08720"/>
            <a:ext cx="4907059" cy="310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9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95" y="908720"/>
            <a:ext cx="68389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6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201426"/>
            <a:ext cx="39719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85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7147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0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836712"/>
            <a:ext cx="131445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2656"/>
            <a:ext cx="3581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48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908720"/>
            <a:ext cx="35623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70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42975"/>
            <a:ext cx="4629150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1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20" y="908720"/>
            <a:ext cx="26384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07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63149"/>
            <a:ext cx="5715545" cy="218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66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26732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65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82488"/>
            <a:ext cx="36385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71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4838303" cy="333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659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6" y="764704"/>
            <a:ext cx="70199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85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908720"/>
            <a:ext cx="3257550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45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980728"/>
            <a:ext cx="241935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51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2" y="836712"/>
            <a:ext cx="284797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0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2696"/>
            <a:ext cx="5358358" cy="310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75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24744"/>
            <a:ext cx="32099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0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56" y="1019175"/>
            <a:ext cx="3209925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9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012" y="1052736"/>
            <a:ext cx="306705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2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381" y="980728"/>
            <a:ext cx="38766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40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5" y="980728"/>
            <a:ext cx="752475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03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71514"/>
            <a:ext cx="4208512" cy="362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08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22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0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41" y="620688"/>
            <a:ext cx="520065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27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4664"/>
            <a:ext cx="4906689" cy="385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4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06" y="836712"/>
            <a:ext cx="70580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8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0192"/>
            <a:ext cx="31623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6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5811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25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81" y="1155733"/>
            <a:ext cx="433387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422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14425"/>
            <a:ext cx="28384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9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3008932" cy="324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0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131" y="1357313"/>
            <a:ext cx="3305175" cy="138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245" y="404664"/>
            <a:ext cx="2584499" cy="4013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0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764704"/>
            <a:ext cx="35052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4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36712"/>
            <a:ext cx="5634583" cy="2617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4293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0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76524"/>
            <a:ext cx="2928739" cy="34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2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9" y="620688"/>
            <a:ext cx="74295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4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96752"/>
            <a:ext cx="33623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9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764704"/>
            <a:ext cx="34671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89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8"/>
            <a:ext cx="300037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9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2" y="1057275"/>
            <a:ext cx="31908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5194"/>
            <a:ext cx="25146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6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77" y="404664"/>
            <a:ext cx="3448050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07657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2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48680"/>
            <a:ext cx="72580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19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20688"/>
            <a:ext cx="33242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31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23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97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80000"/>
            <a:ext cx="3696072" cy="334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778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04664"/>
            <a:ext cx="4318248" cy="376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66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46722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33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" y="764704"/>
            <a:ext cx="79152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024" y="836712"/>
            <a:ext cx="5507389" cy="261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79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025" y="980728"/>
            <a:ext cx="34099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16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43" y="1020451"/>
            <a:ext cx="31718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4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038225"/>
            <a:ext cx="340995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665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273367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89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4664"/>
            <a:ext cx="3333750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89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32289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0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801" y="1052736"/>
            <a:ext cx="61055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58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48680"/>
            <a:ext cx="2343522" cy="367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55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18859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4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084168" y="404663"/>
            <a:ext cx="1944216" cy="53909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63809"/>
            <a:ext cx="2448894" cy="547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5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809621"/>
            <a:ext cx="34861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2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692696"/>
            <a:ext cx="69246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7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692696"/>
            <a:ext cx="726757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4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58496"/>
            <a:ext cx="34290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3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368617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996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66800"/>
            <a:ext cx="2743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6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52" y="332656"/>
            <a:ext cx="3495675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20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88186"/>
            <a:ext cx="630555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8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31" y="810194"/>
            <a:ext cx="73437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37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14413"/>
            <a:ext cx="43434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62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269" y="809625"/>
            <a:ext cx="49149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2952328" cy="35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4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69" y="1124744"/>
            <a:ext cx="43053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1490" y="-563178"/>
            <a:ext cx="3725564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3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24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88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92696"/>
            <a:ext cx="6858000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17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9" y="908720"/>
            <a:ext cx="34671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76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594" y="1052736"/>
            <a:ext cx="352425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5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24744"/>
            <a:ext cx="29813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7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356235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3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4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42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3930575" cy="325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39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03" y="332656"/>
            <a:ext cx="5810250" cy="390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47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692696"/>
            <a:ext cx="46482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87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04474"/>
            <a:ext cx="27051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7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36712"/>
            <a:ext cx="27432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2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92696"/>
            <a:ext cx="65151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73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96" y="980728"/>
            <a:ext cx="25812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4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7693"/>
            <a:ext cx="4207941" cy="39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4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332656"/>
            <a:ext cx="280035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098" y="836712"/>
            <a:ext cx="25336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04611"/>
            <a:ext cx="326707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26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36712"/>
            <a:ext cx="25622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7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71550"/>
            <a:ext cx="337185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02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75" y="980728"/>
            <a:ext cx="33051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1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980728"/>
            <a:ext cx="32099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204" y="1052736"/>
            <a:ext cx="24479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05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04664"/>
            <a:ext cx="2207319" cy="368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1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08720"/>
            <a:ext cx="25812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0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25146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03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0767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916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1052736"/>
            <a:ext cx="38290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588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4099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0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00533"/>
            <a:ext cx="392430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91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03" y="764704"/>
            <a:ext cx="5029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5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73" y="908720"/>
            <a:ext cx="48291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39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836712"/>
            <a:ext cx="47053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35292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25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74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468" y="980728"/>
            <a:ext cx="65055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003552"/>
            <a:ext cx="25146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19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836712"/>
            <a:ext cx="22193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51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2735"/>
            <a:ext cx="4092500" cy="272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83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893" y="1124744"/>
            <a:ext cx="3305175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3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92696"/>
            <a:ext cx="3762176" cy="353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03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64674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3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313" y="836712"/>
            <a:ext cx="279082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3616854" cy="281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03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92696"/>
            <a:ext cx="3441377" cy="330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4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52736"/>
            <a:ext cx="67532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17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8" y="823991"/>
            <a:ext cx="28479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3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994" y="879861"/>
            <a:ext cx="24574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8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395485" cy="3140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84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09935"/>
            <a:ext cx="3747565" cy="34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59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908720"/>
            <a:ext cx="450532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60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7592" y="9916"/>
            <a:ext cx="3341352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3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6672"/>
            <a:ext cx="3554715" cy="357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1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9527" y="-112587"/>
            <a:ext cx="3456385" cy="50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53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6672"/>
            <a:ext cx="3719513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2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2852936"/>
            <a:ext cx="76438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ANEXO </a:t>
            </a:r>
            <a:r>
              <a:rPr lang="pt-BR" sz="2800" dirty="0"/>
              <a:t>1</a:t>
            </a:r>
          </a:p>
          <a:p>
            <a:pPr algn="ctr" eaLnBrk="1" hangingPunct="1"/>
            <a:r>
              <a:rPr lang="pt-BR" sz="2800" dirty="0"/>
              <a:t>Fotos interessantes de estruturas de concreto</a:t>
            </a:r>
          </a:p>
          <a:p>
            <a:pPr algn="ctr" eaLnBrk="1" hangingPunct="1"/>
            <a:r>
              <a:rPr lang="pt-BR" sz="2800" dirty="0"/>
              <a:t>(Fotos: Walda Incontri) </a:t>
            </a:r>
            <a:endParaRPr lang="pt-BR" sz="2800" dirty="0" smtClean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1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004195" cy="286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44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64704"/>
            <a:ext cx="3705225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95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3443283" cy="322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6712"/>
            <a:ext cx="3740944" cy="278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2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32" y="692696"/>
            <a:ext cx="5898374" cy="361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6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96752"/>
            <a:ext cx="411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02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764704"/>
            <a:ext cx="3984743" cy="3304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20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782147"/>
            <a:ext cx="4386634" cy="314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03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267001" cy="262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29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724128" y="338139"/>
            <a:ext cx="2160239" cy="5457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1281"/>
            <a:ext cx="2308436" cy="56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48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150147" cy="286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62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80728"/>
            <a:ext cx="4674666" cy="2941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15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5110708" cy="328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77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4366815" cy="329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30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3726656" cy="2837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90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14546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ANEXO 2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06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36245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01449"/>
            <a:ext cx="3017378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8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14546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ANEXO 3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26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29615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28" y="980728"/>
            <a:ext cx="74866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16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9" y="836712"/>
            <a:ext cx="750570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6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2623431" cy="378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9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616" y="980728"/>
            <a:ext cx="42576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8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3248025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5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441007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50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49108"/>
            <a:ext cx="30575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18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16" y="1124744"/>
            <a:ext cx="39147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18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297180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40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4196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477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52736"/>
            <a:ext cx="157162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44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105275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77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52736"/>
            <a:ext cx="41148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98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7" y="548680"/>
            <a:ext cx="2295525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47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2672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55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052736"/>
            <a:ext cx="44291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3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80728"/>
            <a:ext cx="24479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5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1148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3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340768"/>
            <a:ext cx="18573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97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35267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8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45434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45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23812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510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3528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4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0728"/>
            <a:ext cx="4029075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3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564" y="825978"/>
            <a:ext cx="40005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318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16242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34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2600325" cy="102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64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340768"/>
            <a:ext cx="219075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2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44481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57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448175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5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2981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93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052736"/>
            <a:ext cx="2847975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331" y="548680"/>
            <a:ext cx="162877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1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505200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0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836713"/>
            <a:ext cx="7772400" cy="170487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Concreto armado eu te amo - Volume 1</a:t>
            </a:r>
          </a:p>
          <a:p>
            <a:pPr algn="ctr" fontAlgn="auto">
              <a:spcAft>
                <a:spcPts val="0"/>
              </a:spcAft>
              <a:defRPr/>
            </a:pPr>
            <a:endParaRPr lang="pt-BR" sz="2900" dirty="0">
              <a:latin typeface="+mj-lt"/>
              <a:ea typeface="+mj-ea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BR" sz="2900" dirty="0" smtClean="0">
                <a:latin typeface="+mj-lt"/>
                <a:ea typeface="+mj-ea"/>
                <a:cs typeface="Arial" pitchFamily="34" charset="0"/>
              </a:rPr>
              <a:t>8ª Edição Revista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5" y="3143250"/>
            <a:ext cx="7643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Aula 5 </a:t>
            </a:r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5949280"/>
            <a:ext cx="9144000" cy="581149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7" y="5202237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8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Concreto armado – Eu te amo – Volume 1 - </a:t>
            </a: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8ª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ed.  – Manoel H. C. Botelho / Osvaldemar Marchetti </a:t>
            </a:r>
          </a:p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980728"/>
            <a:ext cx="4495800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9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93" y="1124744"/>
            <a:ext cx="4305300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45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810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2295525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64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2"/>
            <a:ext cx="1724025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54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6957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52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31482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5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421957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07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35433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0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5624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59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58112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xfrm>
            <a:off x="0" y="6021288"/>
            <a:ext cx="9144000" cy="509141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pt-BR" sz="1550" dirty="0" smtClean="0">
              <a:solidFill>
                <a:schemeClr val="bg1">
                  <a:lumMod val="65000"/>
                </a:schemeClr>
              </a:solidFill>
            </a:endParaRP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Concreto armado – Eu te amo – Volume 1 - 8ª ed.  – Manoel H. C. Botelho / Osvaldemar Marchetti </a:t>
            </a:r>
          </a:p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. </a:t>
            </a:r>
          </a:p>
          <a:p>
            <a:pPr>
              <a:defRPr/>
            </a:pPr>
            <a:endParaRPr lang="pt-BR" sz="155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2736"/>
            <a:ext cx="435292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8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Modelo</Template>
  <TotalTime>681</TotalTime>
  <Words>21685</Words>
  <Application>Microsoft Office PowerPoint</Application>
  <PresentationFormat>Apresentação na tela (4:3)</PresentationFormat>
  <Paragraphs>3065</Paragraphs>
  <Slides>594</Slides>
  <Notes>594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594</vt:i4>
      </vt:variant>
    </vt:vector>
  </HeadingPairs>
  <TitlesOfParts>
    <vt:vector size="598" baseType="lpstr">
      <vt:lpstr>Arial</vt:lpstr>
      <vt:lpstr>Calibri</vt:lpstr>
      <vt:lpstr>Times New Roman</vt:lpstr>
      <vt:lpstr>Modelo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Cleide</dc:creator>
  <cp:lastModifiedBy>Veronica</cp:lastModifiedBy>
  <cp:revision>59</cp:revision>
  <dcterms:created xsi:type="dcterms:W3CDTF">2013-06-16T16:22:36Z</dcterms:created>
  <dcterms:modified xsi:type="dcterms:W3CDTF">2016-07-05T19:15:34Z</dcterms:modified>
</cp:coreProperties>
</file>