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1"/>
  </p:notesMasterIdLst>
  <p:handoutMasterIdLst>
    <p:handoutMasterId r:id="rId242"/>
  </p:handoutMasterIdLst>
  <p:sldIdLst>
    <p:sldId id="1212" r:id="rId2"/>
    <p:sldId id="268" r:id="rId3"/>
    <p:sldId id="921" r:id="rId4"/>
    <p:sldId id="1451" r:id="rId5"/>
    <p:sldId id="924" r:id="rId6"/>
    <p:sldId id="1460" r:id="rId7"/>
    <p:sldId id="1461" r:id="rId8"/>
    <p:sldId id="1462" r:id="rId9"/>
    <p:sldId id="1459" r:id="rId10"/>
    <p:sldId id="1465" r:id="rId11"/>
    <p:sldId id="1464" r:id="rId12"/>
    <p:sldId id="1466" r:id="rId13"/>
    <p:sldId id="1467" r:id="rId14"/>
    <p:sldId id="1468" r:id="rId15"/>
    <p:sldId id="1469" r:id="rId16"/>
    <p:sldId id="1470" r:id="rId17"/>
    <p:sldId id="1471" r:id="rId18"/>
    <p:sldId id="925" r:id="rId19"/>
    <p:sldId id="1473" r:id="rId20"/>
    <p:sldId id="1472" r:id="rId21"/>
    <p:sldId id="1474" r:id="rId22"/>
    <p:sldId id="1391" r:id="rId23"/>
    <p:sldId id="1475" r:id="rId24"/>
    <p:sldId id="1478" r:id="rId25"/>
    <p:sldId id="1479" r:id="rId26"/>
    <p:sldId id="1480" r:id="rId27"/>
    <p:sldId id="1481" r:id="rId28"/>
    <p:sldId id="1482" r:id="rId29"/>
    <p:sldId id="1483" r:id="rId30"/>
    <p:sldId id="1484" r:id="rId31"/>
    <p:sldId id="1487" r:id="rId32"/>
    <p:sldId id="1488" r:id="rId33"/>
    <p:sldId id="1489" r:id="rId34"/>
    <p:sldId id="1491" r:id="rId35"/>
    <p:sldId id="1492" r:id="rId36"/>
    <p:sldId id="1493" r:id="rId37"/>
    <p:sldId id="1496" r:id="rId38"/>
    <p:sldId id="1495" r:id="rId39"/>
    <p:sldId id="1497" r:id="rId40"/>
    <p:sldId id="1498" r:id="rId41"/>
    <p:sldId id="1499" r:id="rId42"/>
    <p:sldId id="1490" r:id="rId43"/>
    <p:sldId id="1500" r:id="rId44"/>
    <p:sldId id="1486" r:id="rId45"/>
    <p:sldId id="1485" r:id="rId46"/>
    <p:sldId id="1501" r:id="rId47"/>
    <p:sldId id="1502" r:id="rId48"/>
    <p:sldId id="1503" r:id="rId49"/>
    <p:sldId id="1504" r:id="rId50"/>
    <p:sldId id="1505" r:id="rId51"/>
    <p:sldId id="1506" r:id="rId52"/>
    <p:sldId id="1507" r:id="rId53"/>
    <p:sldId id="1508" r:id="rId54"/>
    <p:sldId id="1509" r:id="rId55"/>
    <p:sldId id="1510" r:id="rId56"/>
    <p:sldId id="1511" r:id="rId57"/>
    <p:sldId id="1512" r:id="rId58"/>
    <p:sldId id="1513" r:id="rId59"/>
    <p:sldId id="1514" r:id="rId60"/>
    <p:sldId id="1515" r:id="rId61"/>
    <p:sldId id="1516" r:id="rId62"/>
    <p:sldId id="1517" r:id="rId63"/>
    <p:sldId id="1518" r:id="rId64"/>
    <p:sldId id="1519" r:id="rId65"/>
    <p:sldId id="1520" r:id="rId66"/>
    <p:sldId id="1521" r:id="rId67"/>
    <p:sldId id="1522" r:id="rId68"/>
    <p:sldId id="1523" r:id="rId69"/>
    <p:sldId id="1526" r:id="rId70"/>
    <p:sldId id="1525" r:id="rId71"/>
    <p:sldId id="1527" r:id="rId72"/>
    <p:sldId id="1528" r:id="rId73"/>
    <p:sldId id="1529" r:id="rId74"/>
    <p:sldId id="1530" r:id="rId75"/>
    <p:sldId id="1531" r:id="rId76"/>
    <p:sldId id="1532" r:id="rId77"/>
    <p:sldId id="1533" r:id="rId78"/>
    <p:sldId id="1534" r:id="rId79"/>
    <p:sldId id="1477" r:id="rId80"/>
    <p:sldId id="1535" r:id="rId81"/>
    <p:sldId id="1536" r:id="rId82"/>
    <p:sldId id="1537" r:id="rId83"/>
    <p:sldId id="1538" r:id="rId84"/>
    <p:sldId id="1539" r:id="rId85"/>
    <p:sldId id="1476" r:id="rId86"/>
    <p:sldId id="1392" r:id="rId87"/>
    <p:sldId id="1393" r:id="rId88"/>
    <p:sldId id="1542" r:id="rId89"/>
    <p:sldId id="1545" r:id="rId90"/>
    <p:sldId id="1544" r:id="rId91"/>
    <p:sldId id="1547" r:id="rId92"/>
    <p:sldId id="1548" r:id="rId93"/>
    <p:sldId id="1549" r:id="rId94"/>
    <p:sldId id="1550" r:id="rId95"/>
    <p:sldId id="1551" r:id="rId96"/>
    <p:sldId id="1552" r:id="rId97"/>
    <p:sldId id="1553" r:id="rId98"/>
    <p:sldId id="1554" r:id="rId99"/>
    <p:sldId id="1555" r:id="rId100"/>
    <p:sldId id="1556" r:id="rId101"/>
    <p:sldId id="1557" r:id="rId102"/>
    <p:sldId id="1558" r:id="rId103"/>
    <p:sldId id="1559" r:id="rId104"/>
    <p:sldId id="1560" r:id="rId105"/>
    <p:sldId id="1561" r:id="rId106"/>
    <p:sldId id="1562" r:id="rId107"/>
    <p:sldId id="1563" r:id="rId108"/>
    <p:sldId id="1564" r:id="rId109"/>
    <p:sldId id="1567" r:id="rId110"/>
    <p:sldId id="1566" r:id="rId111"/>
    <p:sldId id="1569" r:id="rId112"/>
    <p:sldId id="1570" r:id="rId113"/>
    <p:sldId id="1571" r:id="rId114"/>
    <p:sldId id="1572" r:id="rId115"/>
    <p:sldId id="1573" r:id="rId116"/>
    <p:sldId id="1574" r:id="rId117"/>
    <p:sldId id="1575" r:id="rId118"/>
    <p:sldId id="1576" r:id="rId119"/>
    <p:sldId id="1577" r:id="rId120"/>
    <p:sldId id="1580" r:id="rId121"/>
    <p:sldId id="1579" r:id="rId122"/>
    <p:sldId id="1583" r:id="rId123"/>
    <p:sldId id="1584" r:id="rId124"/>
    <p:sldId id="1585" r:id="rId125"/>
    <p:sldId id="1586" r:id="rId126"/>
    <p:sldId id="1587" r:id="rId127"/>
    <p:sldId id="1588" r:id="rId128"/>
    <p:sldId id="1582" r:id="rId129"/>
    <p:sldId id="1589" r:id="rId130"/>
    <p:sldId id="1590" r:id="rId131"/>
    <p:sldId id="1591" r:id="rId132"/>
    <p:sldId id="1592" r:id="rId133"/>
    <p:sldId id="1593" r:id="rId134"/>
    <p:sldId id="1594" r:id="rId135"/>
    <p:sldId id="1595" r:id="rId136"/>
    <p:sldId id="1581" r:id="rId137"/>
    <p:sldId id="1596" r:id="rId138"/>
    <p:sldId id="1597" r:id="rId139"/>
    <p:sldId id="1599" r:id="rId140"/>
    <p:sldId id="1568" r:id="rId141"/>
    <p:sldId id="1600" r:id="rId142"/>
    <p:sldId id="1601" r:id="rId143"/>
    <p:sldId id="1602" r:id="rId144"/>
    <p:sldId id="1604" r:id="rId145"/>
    <p:sldId id="1603" r:id="rId146"/>
    <p:sldId id="1605" r:id="rId147"/>
    <p:sldId id="1606" r:id="rId148"/>
    <p:sldId id="1607" r:id="rId149"/>
    <p:sldId id="1608" r:id="rId150"/>
    <p:sldId id="1609" r:id="rId151"/>
    <p:sldId id="1610" r:id="rId152"/>
    <p:sldId id="1611" r:id="rId153"/>
    <p:sldId id="1612" r:id="rId154"/>
    <p:sldId id="1613" r:id="rId155"/>
    <p:sldId id="1614" r:id="rId156"/>
    <p:sldId id="1615" r:id="rId157"/>
    <p:sldId id="1616" r:id="rId158"/>
    <p:sldId id="1617" r:id="rId159"/>
    <p:sldId id="1618" r:id="rId160"/>
    <p:sldId id="1619" r:id="rId161"/>
    <p:sldId id="1620" r:id="rId162"/>
    <p:sldId id="1623" r:id="rId163"/>
    <p:sldId id="1622" r:id="rId164"/>
    <p:sldId id="1624" r:id="rId165"/>
    <p:sldId id="1625" r:id="rId166"/>
    <p:sldId id="1626" r:id="rId167"/>
    <p:sldId id="1627" r:id="rId168"/>
    <p:sldId id="1628" r:id="rId169"/>
    <p:sldId id="1629" r:id="rId170"/>
    <p:sldId id="1630" r:id="rId171"/>
    <p:sldId id="1631" r:id="rId172"/>
    <p:sldId id="1541" r:id="rId173"/>
    <p:sldId id="1632" r:id="rId174"/>
    <p:sldId id="1633" r:id="rId175"/>
    <p:sldId id="1634" r:id="rId176"/>
    <p:sldId id="1635" r:id="rId177"/>
    <p:sldId id="1636" r:id="rId178"/>
    <p:sldId id="1637" r:id="rId179"/>
    <p:sldId id="1638" r:id="rId180"/>
    <p:sldId id="1639" r:id="rId181"/>
    <p:sldId id="1640" r:id="rId182"/>
    <p:sldId id="1540" r:id="rId183"/>
    <p:sldId id="1641" r:id="rId184"/>
    <p:sldId id="1642" r:id="rId185"/>
    <p:sldId id="1643" r:id="rId186"/>
    <p:sldId id="1394" r:id="rId187"/>
    <p:sldId id="1390" r:id="rId188"/>
    <p:sldId id="1389" r:id="rId189"/>
    <p:sldId id="927" r:id="rId190"/>
    <p:sldId id="1644" r:id="rId191"/>
    <p:sldId id="1645" r:id="rId192"/>
    <p:sldId id="1646" r:id="rId193"/>
    <p:sldId id="1647" r:id="rId194"/>
    <p:sldId id="929" r:id="rId195"/>
    <p:sldId id="1395" r:id="rId196"/>
    <p:sldId id="1648" r:id="rId197"/>
    <p:sldId id="1649" r:id="rId198"/>
    <p:sldId id="1650" r:id="rId199"/>
    <p:sldId id="1651" r:id="rId200"/>
    <p:sldId id="1652" r:id="rId201"/>
    <p:sldId id="1396" r:id="rId202"/>
    <p:sldId id="1655" r:id="rId203"/>
    <p:sldId id="1654" r:id="rId204"/>
    <p:sldId id="1656" r:id="rId205"/>
    <p:sldId id="1401" r:id="rId206"/>
    <p:sldId id="1402" r:id="rId207"/>
    <p:sldId id="1657" r:id="rId208"/>
    <p:sldId id="1658" r:id="rId209"/>
    <p:sldId id="1659" r:id="rId210"/>
    <p:sldId id="1660" r:id="rId211"/>
    <p:sldId id="1661" r:id="rId212"/>
    <p:sldId id="1662" r:id="rId213"/>
    <p:sldId id="1663" r:id="rId214"/>
    <p:sldId id="1664" r:id="rId215"/>
    <p:sldId id="1667" r:id="rId216"/>
    <p:sldId id="1668" r:id="rId217"/>
    <p:sldId id="1669" r:id="rId218"/>
    <p:sldId id="1666" r:id="rId219"/>
    <p:sldId id="1670" r:id="rId220"/>
    <p:sldId id="1665" r:id="rId221"/>
    <p:sldId id="1400" r:id="rId222"/>
    <p:sldId id="1673" r:id="rId223"/>
    <p:sldId id="1672" r:id="rId224"/>
    <p:sldId id="1403" r:id="rId225"/>
    <p:sldId id="1676" r:id="rId226"/>
    <p:sldId id="1677" r:id="rId227"/>
    <p:sldId id="1678" r:id="rId228"/>
    <p:sldId id="1679" r:id="rId229"/>
    <p:sldId id="1680" r:id="rId230"/>
    <p:sldId id="1681" r:id="rId231"/>
    <p:sldId id="1682" r:id="rId232"/>
    <p:sldId id="1675" r:id="rId233"/>
    <p:sldId id="1683" r:id="rId234"/>
    <p:sldId id="1684" r:id="rId235"/>
    <p:sldId id="1685" r:id="rId236"/>
    <p:sldId id="1686" r:id="rId237"/>
    <p:sldId id="1687" r:id="rId238"/>
    <p:sldId id="1688" r:id="rId239"/>
    <p:sldId id="1674" r:id="rId240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notesMaster" Target="notesMasters/notesMaster1.xml"/><Relationship Id="rId246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handoutMaster" Target="handoutMasters/handout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03/03/2015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03/03/2015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87941842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18954616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54968595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77744041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0841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87941842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0841020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0841020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0841020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0841020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849201176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187727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187727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1877270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187727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187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61238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87941842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1877270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09692423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09692423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09692423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2234851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87941842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786901580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786901580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0546098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2800" dirty="0"/>
              <a:t>O campo elétrico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8009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7433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79" y="836712"/>
            <a:ext cx="36861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8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3495"/>
            <a:ext cx="3035370" cy="422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2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836712"/>
            <a:ext cx="37719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1314450"/>
            <a:ext cx="37433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2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67" y="976540"/>
            <a:ext cx="37147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7814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4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81" y="1085850"/>
            <a:ext cx="37814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692696"/>
            <a:ext cx="38004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7</a:t>
            </a:r>
          </a:p>
          <a:p>
            <a:pPr algn="ctr" eaLnBrk="1" hangingPunct="1"/>
            <a:r>
              <a:rPr lang="pt-BR" sz="2800" dirty="0"/>
              <a:t>Campo magnético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5689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836712"/>
            <a:ext cx="36385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2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692696"/>
            <a:ext cx="36766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6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8290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4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1" y="692696"/>
            <a:ext cx="37242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5"/>
            <a:ext cx="37147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4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810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96" y="836712"/>
            <a:ext cx="37433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6957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2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4" y="908720"/>
            <a:ext cx="3714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2764"/>
            <a:ext cx="6830342" cy="305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290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77453"/>
            <a:ext cx="3201715" cy="353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2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8</a:t>
            </a:r>
          </a:p>
          <a:p>
            <a:pPr algn="ctr" eaLnBrk="1" hangingPunct="1"/>
            <a:r>
              <a:rPr lang="pt-BR" sz="2800" dirty="0"/>
              <a:t>A lei de Ampère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27899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292378" cy="319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2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1052736"/>
            <a:ext cx="37433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2736304" cy="369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65" y="836712"/>
            <a:ext cx="37814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3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88" y="1000125"/>
            <a:ext cx="37147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4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7623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8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7147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7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7719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908720"/>
            <a:ext cx="37242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4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79"/>
            <a:ext cx="3201715" cy="400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4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836712"/>
            <a:ext cx="37528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4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25" y="476672"/>
            <a:ext cx="37623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764704"/>
            <a:ext cx="37242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37147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836712"/>
            <a:ext cx="3695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0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908720"/>
            <a:ext cx="37338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84" y="404664"/>
            <a:ext cx="37052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68" y="980728"/>
            <a:ext cx="37147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3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7338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588224" cy="2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12" y="1340768"/>
            <a:ext cx="3733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38004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76672"/>
            <a:ext cx="3733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8" y="620688"/>
            <a:ext cx="79533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4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7147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9</a:t>
            </a:r>
          </a:p>
          <a:p>
            <a:pPr algn="ctr" eaLnBrk="1" hangingPunct="1"/>
            <a:r>
              <a:rPr lang="pt-BR" sz="2800" dirty="0"/>
              <a:t>A lei da indução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5409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" y="610844"/>
            <a:ext cx="7452320" cy="27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48" y="1124744"/>
            <a:ext cx="37147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40" y="692696"/>
            <a:ext cx="37528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8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80" y="620688"/>
            <a:ext cx="37528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2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620688"/>
            <a:ext cx="36671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3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31" y="1196752"/>
            <a:ext cx="36957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6861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7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908720"/>
            <a:ext cx="37623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19175"/>
            <a:ext cx="37623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38225"/>
            <a:ext cx="37909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0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196752"/>
            <a:ext cx="37242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092280" cy="251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8680"/>
            <a:ext cx="7886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1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0150"/>
            <a:ext cx="37623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7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07" y="692696"/>
            <a:ext cx="3024336" cy="37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06" y="1052736"/>
            <a:ext cx="37052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8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0" y="836712"/>
            <a:ext cx="38004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7052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10</a:t>
            </a:r>
          </a:p>
          <a:p>
            <a:pPr algn="ctr" eaLnBrk="1" hangingPunct="1"/>
            <a:r>
              <a:rPr lang="pt-BR" sz="2800" dirty="0"/>
              <a:t>Circuitos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29274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6861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4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7433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8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7052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7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764704"/>
            <a:ext cx="37147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7242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1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37909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6766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6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7705"/>
            <a:ext cx="2774429" cy="365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1019175"/>
            <a:ext cx="3686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7147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705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8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60" y="908720"/>
            <a:ext cx="36766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7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1124744"/>
            <a:ext cx="37814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48680"/>
            <a:ext cx="43624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804248" cy="326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4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724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6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124744"/>
            <a:ext cx="37242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55" y="980728"/>
            <a:ext cx="37242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19" y="548680"/>
            <a:ext cx="365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29" y="1052736"/>
            <a:ext cx="37909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1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43" y="1124744"/>
            <a:ext cx="38766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37719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36712"/>
            <a:ext cx="37147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1052736"/>
            <a:ext cx="37814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2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10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1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88" y="595314"/>
            <a:ext cx="3139232" cy="369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957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69" y="980728"/>
            <a:ext cx="3752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94" y="1124744"/>
            <a:ext cx="39814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052736"/>
            <a:ext cx="36957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61" y="548680"/>
            <a:ext cx="40671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42" y="1124744"/>
            <a:ext cx="37052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7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44" y="1124744"/>
            <a:ext cx="37909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6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24744"/>
            <a:ext cx="3810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1052736"/>
            <a:ext cx="37052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7433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7623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3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314450"/>
            <a:ext cx="3867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3" y="620688"/>
            <a:ext cx="80391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4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44" y="1240397"/>
            <a:ext cx="39528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10498"/>
            <a:ext cx="3409553" cy="48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6385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7"/>
            <a:ext cx="70199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6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6957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11</a:t>
            </a:r>
          </a:p>
          <a:p>
            <a:pPr algn="ctr" eaLnBrk="1" hangingPunct="1"/>
            <a:r>
              <a:rPr lang="pt-BR" sz="2800" dirty="0"/>
              <a:t>Materiais magnéticos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734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692696"/>
            <a:ext cx="37338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9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7719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980728"/>
            <a:ext cx="37433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7528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7528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9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266825"/>
            <a:ext cx="3733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978881"/>
            <a:ext cx="36766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9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2918"/>
            <a:ext cx="37052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4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620688"/>
            <a:ext cx="37814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06" y="980728"/>
            <a:ext cx="37814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18" y="620688"/>
            <a:ext cx="37433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8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41" y="764704"/>
            <a:ext cx="36766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9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18" y="908720"/>
            <a:ext cx="37528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1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548680"/>
            <a:ext cx="37623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" y="764704"/>
            <a:ext cx="36671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2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6957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2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22" y="1196752"/>
            <a:ext cx="37433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7147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7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15" y="1052736"/>
            <a:ext cx="66008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83" y="764704"/>
            <a:ext cx="36385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2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1" y="620688"/>
            <a:ext cx="75723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3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12</a:t>
            </a:r>
          </a:p>
          <a:p>
            <a:pPr algn="ctr" eaLnBrk="1" hangingPunct="1"/>
            <a:r>
              <a:rPr lang="pt-BR" sz="2800" dirty="0"/>
              <a:t>As equações de Maxwell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6742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923925"/>
            <a:ext cx="36957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52500"/>
            <a:ext cx="37052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4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67" y="404664"/>
            <a:ext cx="37147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91" y="692696"/>
            <a:ext cx="3733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5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38290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4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29" y="990600"/>
            <a:ext cx="36480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8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980728"/>
            <a:ext cx="37147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908719"/>
            <a:ext cx="66579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5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7528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1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96" y="1216703"/>
            <a:ext cx="37433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4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60" y="1268760"/>
            <a:ext cx="3600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8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89" y="1053517"/>
            <a:ext cx="38290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85" y="1110652"/>
            <a:ext cx="3657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19" y="692696"/>
            <a:ext cx="37338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54" y="836712"/>
            <a:ext cx="36766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0150"/>
            <a:ext cx="37242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1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476672"/>
            <a:ext cx="2376264" cy="57375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0204"/>
            <a:ext cx="5070723" cy="585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0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9606"/>
            <a:ext cx="37528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9" y="1009650"/>
            <a:ext cx="70104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48680"/>
            <a:ext cx="36766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8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980728"/>
            <a:ext cx="36957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764704"/>
            <a:ext cx="37052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23" y="442913"/>
            <a:ext cx="3384189" cy="406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6290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–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2800" dirty="0" smtClean="0"/>
              <a:t>Introdução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Eletromagnetismo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– H. Moysés Nussenzveig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692696"/>
            <a:ext cx="36957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0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1124744"/>
            <a:ext cx="36957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9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764704"/>
            <a:ext cx="36957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619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4" y="692696"/>
            <a:ext cx="73723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67" y="908720"/>
            <a:ext cx="5066903" cy="353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4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5081"/>
            <a:ext cx="37814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2800" dirty="0"/>
              <a:t>O potencial eletrostático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25479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1340768"/>
            <a:ext cx="3686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052736"/>
            <a:ext cx="37242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2800" dirty="0" smtClean="0"/>
              <a:t>A lei de Coulomb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3356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692696"/>
            <a:ext cx="37623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836712"/>
            <a:ext cx="37052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37814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20" y="908720"/>
            <a:ext cx="36671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" y="764704"/>
            <a:ext cx="78486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9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72" y="692696"/>
            <a:ext cx="37242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85" y="908720"/>
            <a:ext cx="37623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1196752"/>
            <a:ext cx="37623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0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7147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61988"/>
            <a:ext cx="6022627" cy="332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6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980728"/>
            <a:ext cx="6314281" cy="262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196752"/>
            <a:ext cx="37242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3400821" cy="417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" y="692696"/>
            <a:ext cx="78962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1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3"/>
            <a:ext cx="73818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9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06" y="764704"/>
            <a:ext cx="37719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19893"/>
            <a:ext cx="36861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2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7147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7338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0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6957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8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38671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4271"/>
            <a:ext cx="2030535" cy="45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65" y="836712"/>
            <a:ext cx="37242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7528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24" y="538164"/>
            <a:ext cx="3280866" cy="383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31" y="1052736"/>
            <a:ext cx="36861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3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764704"/>
            <a:ext cx="37528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620688"/>
            <a:ext cx="36766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9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7242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3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7338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8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6290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6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 eaLnBrk="1" hangingPunct="1"/>
            <a:r>
              <a:rPr lang="pt-BR" sz="2800" dirty="0"/>
              <a:t>Capacitância e capacitores. </a:t>
            </a:r>
          </a:p>
          <a:p>
            <a:pPr algn="ctr" eaLnBrk="1" hangingPunct="1"/>
            <a:r>
              <a:rPr lang="pt-BR" sz="2800" dirty="0"/>
              <a:t>Dielétricos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34015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340768"/>
            <a:ext cx="56007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84303"/>
            <a:ext cx="80962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7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980728"/>
            <a:ext cx="3695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7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98" y="836712"/>
            <a:ext cx="36861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7338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1025445"/>
            <a:ext cx="3686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6861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28725"/>
            <a:ext cx="36385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836712"/>
            <a:ext cx="373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56" y="908720"/>
            <a:ext cx="36957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2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6576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7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96752"/>
            <a:ext cx="36576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71397"/>
            <a:ext cx="3629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3950"/>
            <a:ext cx="3695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8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53" y="1209675"/>
            <a:ext cx="3714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5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370522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6766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6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810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6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7528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57" y="1124744"/>
            <a:ext cx="37528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45" y="1052736"/>
            <a:ext cx="36861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2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Eletromagnetismo - Vol. 3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ampliada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 eaLnBrk="1" hangingPunct="1"/>
            <a:r>
              <a:rPr lang="pt-BR" sz="2800" dirty="0"/>
              <a:t>Corrente elétrica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534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5" y="933450"/>
            <a:ext cx="36861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41" y="1447800"/>
            <a:ext cx="3686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124744"/>
            <a:ext cx="37147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63" y="1009442"/>
            <a:ext cx="37338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05" y="1052736"/>
            <a:ext cx="37242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96" y="980728"/>
            <a:ext cx="3714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8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908720"/>
            <a:ext cx="37052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9" y="766687"/>
            <a:ext cx="36957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7147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4" y="1052736"/>
            <a:ext cx="37528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4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Eletromagnetismo – H. Moysés Nussenzveig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56" y="1556792"/>
            <a:ext cx="36671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8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391</TotalTime>
  <Words>5738</Words>
  <Application>Microsoft Office PowerPoint</Application>
  <PresentationFormat>Apresentação na tela (4:3)</PresentationFormat>
  <Paragraphs>777</Paragraphs>
  <Slides>239</Slides>
  <Notes>239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239</vt:i4>
      </vt:variant>
    </vt:vector>
  </HeadingPairs>
  <TitlesOfParts>
    <vt:vector size="243" baseType="lpstr">
      <vt:lpstr>Arial</vt:lpstr>
      <vt:lpstr>Calibri</vt:lpstr>
      <vt:lpstr>Times New Roman</vt:lpstr>
      <vt:lpstr>Modelo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Jonatas Eliakim</cp:lastModifiedBy>
  <cp:revision>41</cp:revision>
  <dcterms:created xsi:type="dcterms:W3CDTF">2013-06-16T16:22:36Z</dcterms:created>
  <dcterms:modified xsi:type="dcterms:W3CDTF">2015-03-03T18:51:57Z</dcterms:modified>
</cp:coreProperties>
</file>