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1"/>
  </p:notesMasterIdLst>
  <p:handoutMasterIdLst>
    <p:handoutMasterId r:id="rId332"/>
  </p:handoutMasterIdLst>
  <p:sldIdLst>
    <p:sldId id="1212" r:id="rId2"/>
    <p:sldId id="268" r:id="rId3"/>
    <p:sldId id="921" r:id="rId4"/>
    <p:sldId id="924" r:id="rId5"/>
    <p:sldId id="1215" r:id="rId6"/>
    <p:sldId id="1216" r:id="rId7"/>
    <p:sldId id="1218" r:id="rId8"/>
    <p:sldId id="1219" r:id="rId9"/>
    <p:sldId id="1220" r:id="rId10"/>
    <p:sldId id="1221" r:id="rId11"/>
    <p:sldId id="1222" r:id="rId12"/>
    <p:sldId id="1223" r:id="rId13"/>
    <p:sldId id="1224" r:id="rId14"/>
    <p:sldId id="1225" r:id="rId15"/>
    <p:sldId id="1226" r:id="rId16"/>
    <p:sldId id="1230" r:id="rId17"/>
    <p:sldId id="1229" r:id="rId18"/>
    <p:sldId id="1232" r:id="rId19"/>
    <p:sldId id="1233" r:id="rId20"/>
    <p:sldId id="1234" r:id="rId21"/>
    <p:sldId id="1236" r:id="rId22"/>
    <p:sldId id="1237" r:id="rId23"/>
    <p:sldId id="1238" r:id="rId24"/>
    <p:sldId id="1239" r:id="rId25"/>
    <p:sldId id="1241" r:id="rId26"/>
    <p:sldId id="1242" r:id="rId27"/>
    <p:sldId id="1243" r:id="rId28"/>
    <p:sldId id="1244" r:id="rId29"/>
    <p:sldId id="1246" r:id="rId30"/>
    <p:sldId id="1250" r:id="rId31"/>
    <p:sldId id="1249" r:id="rId32"/>
    <p:sldId id="1254" r:id="rId33"/>
    <p:sldId id="1255" r:id="rId34"/>
    <p:sldId id="1256" r:id="rId35"/>
    <p:sldId id="1257" r:id="rId36"/>
    <p:sldId id="1258" r:id="rId37"/>
    <p:sldId id="1259" r:id="rId38"/>
    <p:sldId id="1260" r:id="rId39"/>
    <p:sldId id="1261" r:id="rId40"/>
    <p:sldId id="1262" r:id="rId41"/>
    <p:sldId id="1263" r:id="rId42"/>
    <p:sldId id="1264" r:id="rId43"/>
    <p:sldId id="1265" r:id="rId44"/>
    <p:sldId id="1266" r:id="rId45"/>
    <p:sldId id="1267" r:id="rId46"/>
    <p:sldId id="1268" r:id="rId47"/>
    <p:sldId id="1269" r:id="rId48"/>
    <p:sldId id="1270" r:id="rId49"/>
    <p:sldId id="1271" r:id="rId50"/>
    <p:sldId id="1272" r:id="rId51"/>
    <p:sldId id="1273" r:id="rId52"/>
    <p:sldId id="1274" r:id="rId53"/>
    <p:sldId id="1275" r:id="rId54"/>
    <p:sldId id="1276" r:id="rId55"/>
    <p:sldId id="1277" r:id="rId56"/>
    <p:sldId id="1278" r:id="rId57"/>
    <p:sldId id="1279" r:id="rId58"/>
    <p:sldId id="1280" r:id="rId59"/>
    <p:sldId id="1281" r:id="rId60"/>
    <p:sldId id="1282" r:id="rId61"/>
    <p:sldId id="1283" r:id="rId62"/>
    <p:sldId id="1284" r:id="rId63"/>
    <p:sldId id="1285" r:id="rId64"/>
    <p:sldId id="1286" r:id="rId65"/>
    <p:sldId id="1287" r:id="rId66"/>
    <p:sldId id="1288" r:id="rId67"/>
    <p:sldId id="1253" r:id="rId68"/>
    <p:sldId id="1289" r:id="rId69"/>
    <p:sldId id="1290" r:id="rId70"/>
    <p:sldId id="1291" r:id="rId71"/>
    <p:sldId id="1294" r:id="rId72"/>
    <p:sldId id="1293" r:id="rId73"/>
    <p:sldId id="1295" r:id="rId74"/>
    <p:sldId id="1296" r:id="rId75"/>
    <p:sldId id="1297" r:id="rId76"/>
    <p:sldId id="1298" r:id="rId77"/>
    <p:sldId id="1300" r:id="rId78"/>
    <p:sldId id="1252" r:id="rId79"/>
    <p:sldId id="1302" r:id="rId80"/>
    <p:sldId id="1303" r:id="rId81"/>
    <p:sldId id="1304" r:id="rId82"/>
    <p:sldId id="1305" r:id="rId83"/>
    <p:sldId id="1306" r:id="rId84"/>
    <p:sldId id="1307" r:id="rId85"/>
    <p:sldId id="1308" r:id="rId86"/>
    <p:sldId id="1309" r:id="rId87"/>
    <p:sldId id="1310" r:id="rId88"/>
    <p:sldId id="1311" r:id="rId89"/>
    <p:sldId id="1312" r:id="rId90"/>
    <p:sldId id="1313" r:id="rId91"/>
    <p:sldId id="1314" r:id="rId92"/>
    <p:sldId id="1315" r:id="rId93"/>
    <p:sldId id="1316" r:id="rId94"/>
    <p:sldId id="1317" r:id="rId95"/>
    <p:sldId id="1318" r:id="rId96"/>
    <p:sldId id="1319" r:id="rId97"/>
    <p:sldId id="1322" r:id="rId98"/>
    <p:sldId id="1321" r:id="rId99"/>
    <p:sldId id="1325" r:id="rId100"/>
    <p:sldId id="1326" r:id="rId101"/>
    <p:sldId id="1327" r:id="rId102"/>
    <p:sldId id="1328" r:id="rId103"/>
    <p:sldId id="1329" r:id="rId104"/>
    <p:sldId id="1330" r:id="rId105"/>
    <p:sldId id="1331" r:id="rId106"/>
    <p:sldId id="1332" r:id="rId107"/>
    <p:sldId id="1333" r:id="rId108"/>
    <p:sldId id="1334" r:id="rId109"/>
    <p:sldId id="1335" r:id="rId110"/>
    <p:sldId id="1336" r:id="rId111"/>
    <p:sldId id="1337" r:id="rId112"/>
    <p:sldId id="1339" r:id="rId113"/>
    <p:sldId id="1324" r:id="rId114"/>
    <p:sldId id="1340" r:id="rId115"/>
    <p:sldId id="1346" r:id="rId116"/>
    <p:sldId id="1347" r:id="rId117"/>
    <p:sldId id="1348" r:id="rId118"/>
    <p:sldId id="1345" r:id="rId119"/>
    <p:sldId id="1349" r:id="rId120"/>
    <p:sldId id="1350" r:id="rId121"/>
    <p:sldId id="1351" r:id="rId122"/>
    <p:sldId id="1352" r:id="rId123"/>
    <p:sldId id="1353" r:id="rId124"/>
    <p:sldId id="1354" r:id="rId125"/>
    <p:sldId id="1355" r:id="rId126"/>
    <p:sldId id="1356" r:id="rId127"/>
    <p:sldId id="1357" r:id="rId128"/>
    <p:sldId id="1358" r:id="rId129"/>
    <p:sldId id="1359" r:id="rId130"/>
    <p:sldId id="1344" r:id="rId131"/>
    <p:sldId id="1360" r:id="rId132"/>
    <p:sldId id="1361" r:id="rId133"/>
    <p:sldId id="1364" r:id="rId134"/>
    <p:sldId id="1363" r:id="rId135"/>
    <p:sldId id="1365" r:id="rId136"/>
    <p:sldId id="1367" r:id="rId137"/>
    <p:sldId id="1343" r:id="rId138"/>
    <p:sldId id="1369" r:id="rId139"/>
    <p:sldId id="1370" r:id="rId140"/>
    <p:sldId id="1371" r:id="rId141"/>
    <p:sldId id="1372" r:id="rId142"/>
    <p:sldId id="1373" r:id="rId143"/>
    <p:sldId id="1374" r:id="rId144"/>
    <p:sldId id="1375" r:id="rId145"/>
    <p:sldId id="1376" r:id="rId146"/>
    <p:sldId id="1377" r:id="rId147"/>
    <p:sldId id="1378" r:id="rId148"/>
    <p:sldId id="1379" r:id="rId149"/>
    <p:sldId id="1368" r:id="rId150"/>
    <p:sldId id="1380" r:id="rId151"/>
    <p:sldId id="1381" r:id="rId152"/>
    <p:sldId id="1382" r:id="rId153"/>
    <p:sldId id="1383" r:id="rId154"/>
    <p:sldId id="1384" r:id="rId155"/>
    <p:sldId id="1386" r:id="rId156"/>
    <p:sldId id="1387" r:id="rId157"/>
    <p:sldId id="1388" r:id="rId158"/>
    <p:sldId id="1391" r:id="rId159"/>
    <p:sldId id="1390" r:id="rId160"/>
    <p:sldId id="1394" r:id="rId161"/>
    <p:sldId id="1392" r:id="rId162"/>
    <p:sldId id="1395" r:id="rId163"/>
    <p:sldId id="1396" r:id="rId164"/>
    <p:sldId id="1399" r:id="rId165"/>
    <p:sldId id="1398" r:id="rId166"/>
    <p:sldId id="1393" r:id="rId167"/>
    <p:sldId id="1400" r:id="rId168"/>
    <p:sldId id="1401" r:id="rId169"/>
    <p:sldId id="1402" r:id="rId170"/>
    <p:sldId id="1403" r:id="rId171"/>
    <p:sldId id="1404" r:id="rId172"/>
    <p:sldId id="1405" r:id="rId173"/>
    <p:sldId id="1406" r:id="rId174"/>
    <p:sldId id="1407" r:id="rId175"/>
    <p:sldId id="1408" r:id="rId176"/>
    <p:sldId id="1409" r:id="rId177"/>
    <p:sldId id="1410" r:id="rId178"/>
    <p:sldId id="1411" r:id="rId179"/>
    <p:sldId id="1412" r:id="rId180"/>
    <p:sldId id="1413" r:id="rId181"/>
    <p:sldId id="1414" r:id="rId182"/>
    <p:sldId id="1415" r:id="rId183"/>
    <p:sldId id="1416" r:id="rId184"/>
    <p:sldId id="1417" r:id="rId185"/>
    <p:sldId id="1418" r:id="rId186"/>
    <p:sldId id="1419" r:id="rId187"/>
    <p:sldId id="1420" r:id="rId188"/>
    <p:sldId id="1421" r:id="rId189"/>
    <p:sldId id="1422" r:id="rId190"/>
    <p:sldId id="1423" r:id="rId191"/>
    <p:sldId id="1424" r:id="rId192"/>
    <p:sldId id="1425" r:id="rId193"/>
    <p:sldId id="1426" r:id="rId194"/>
    <p:sldId id="1429" r:id="rId195"/>
    <p:sldId id="1428" r:id="rId196"/>
    <p:sldId id="1431" r:id="rId197"/>
    <p:sldId id="1432" r:id="rId198"/>
    <p:sldId id="1433" r:id="rId199"/>
    <p:sldId id="1434" r:id="rId200"/>
    <p:sldId id="1436" r:id="rId201"/>
    <p:sldId id="1437" r:id="rId202"/>
    <p:sldId id="1438" r:id="rId203"/>
    <p:sldId id="1439" r:id="rId204"/>
    <p:sldId id="1440" r:id="rId205"/>
    <p:sldId id="1441" r:id="rId206"/>
    <p:sldId id="1442" r:id="rId207"/>
    <p:sldId id="1443" r:id="rId208"/>
    <p:sldId id="1444" r:id="rId209"/>
    <p:sldId id="1445" r:id="rId210"/>
    <p:sldId id="1446" r:id="rId211"/>
    <p:sldId id="1435" r:id="rId212"/>
    <p:sldId id="1447" r:id="rId213"/>
    <p:sldId id="1448" r:id="rId214"/>
    <p:sldId id="1449" r:id="rId215"/>
    <p:sldId id="1450" r:id="rId216"/>
    <p:sldId id="1451" r:id="rId217"/>
    <p:sldId id="1454" r:id="rId218"/>
    <p:sldId id="1453" r:id="rId219"/>
    <p:sldId id="1455" r:id="rId220"/>
    <p:sldId id="1456" r:id="rId221"/>
    <p:sldId id="1457" r:id="rId222"/>
    <p:sldId id="1458" r:id="rId223"/>
    <p:sldId id="1459" r:id="rId224"/>
    <p:sldId id="1460" r:id="rId225"/>
    <p:sldId id="1461" r:id="rId226"/>
    <p:sldId id="1462" r:id="rId227"/>
    <p:sldId id="1463" r:id="rId228"/>
    <p:sldId id="1464" r:id="rId229"/>
    <p:sldId id="1465" r:id="rId230"/>
    <p:sldId id="1466" r:id="rId231"/>
    <p:sldId id="1467" r:id="rId232"/>
    <p:sldId id="1468" r:id="rId233"/>
    <p:sldId id="1469" r:id="rId234"/>
    <p:sldId id="1470" r:id="rId235"/>
    <p:sldId id="1471" r:id="rId236"/>
    <p:sldId id="1472" r:id="rId237"/>
    <p:sldId id="1430" r:id="rId238"/>
    <p:sldId id="1473" r:id="rId239"/>
    <p:sldId id="1474" r:id="rId240"/>
    <p:sldId id="1475" r:id="rId241"/>
    <p:sldId id="1385" r:id="rId242"/>
    <p:sldId id="1476" r:id="rId243"/>
    <p:sldId id="1342" r:id="rId244"/>
    <p:sldId id="1477" r:id="rId245"/>
    <p:sldId id="1341" r:id="rId246"/>
    <p:sldId id="1478" r:id="rId247"/>
    <p:sldId id="1479" r:id="rId248"/>
    <p:sldId id="1480" r:id="rId249"/>
    <p:sldId id="1323" r:id="rId250"/>
    <p:sldId id="1301" r:id="rId251"/>
    <p:sldId id="1483" r:id="rId252"/>
    <p:sldId id="1482" r:id="rId253"/>
    <p:sldId id="1484" r:id="rId254"/>
    <p:sldId id="1485" r:id="rId255"/>
    <p:sldId id="1481" r:id="rId256"/>
    <p:sldId id="1486" r:id="rId257"/>
    <p:sldId id="1487" r:id="rId258"/>
    <p:sldId id="1488" r:id="rId259"/>
    <p:sldId id="1489" r:id="rId260"/>
    <p:sldId id="1490" r:id="rId261"/>
    <p:sldId id="1491" r:id="rId262"/>
    <p:sldId id="1492" r:id="rId263"/>
    <p:sldId id="1493" r:id="rId264"/>
    <p:sldId id="1494" r:id="rId265"/>
    <p:sldId id="1495" r:id="rId266"/>
    <p:sldId id="1496" r:id="rId267"/>
    <p:sldId id="1497" r:id="rId268"/>
    <p:sldId id="1498" r:id="rId269"/>
    <p:sldId id="1251" r:id="rId270"/>
    <p:sldId id="1499" r:id="rId271"/>
    <p:sldId id="1500" r:id="rId272"/>
    <p:sldId id="1501" r:id="rId273"/>
    <p:sldId id="1504" r:id="rId274"/>
    <p:sldId id="1503" r:id="rId275"/>
    <p:sldId id="1505" r:id="rId276"/>
    <p:sldId id="1506" r:id="rId277"/>
    <p:sldId id="1507" r:id="rId278"/>
    <p:sldId id="1508" r:id="rId279"/>
    <p:sldId id="1509" r:id="rId280"/>
    <p:sldId id="1510" r:id="rId281"/>
    <p:sldId id="1511" r:id="rId282"/>
    <p:sldId id="1512" r:id="rId283"/>
    <p:sldId id="1513" r:id="rId284"/>
    <p:sldId id="1514" r:id="rId285"/>
    <p:sldId id="1515" r:id="rId286"/>
    <p:sldId id="1516" r:id="rId287"/>
    <p:sldId id="1517" r:id="rId288"/>
    <p:sldId id="1518" r:id="rId289"/>
    <p:sldId id="1519" r:id="rId290"/>
    <p:sldId id="1520" r:id="rId291"/>
    <p:sldId id="1521" r:id="rId292"/>
    <p:sldId id="1522" r:id="rId293"/>
    <p:sldId id="1523" r:id="rId294"/>
    <p:sldId id="1524" r:id="rId295"/>
    <p:sldId id="1525" r:id="rId296"/>
    <p:sldId id="1526" r:id="rId297"/>
    <p:sldId id="1529" r:id="rId298"/>
    <p:sldId id="1528" r:id="rId299"/>
    <p:sldId id="1530" r:id="rId300"/>
    <p:sldId id="1531" r:id="rId301"/>
    <p:sldId id="1532" r:id="rId302"/>
    <p:sldId id="1533" r:id="rId303"/>
    <p:sldId id="1534" r:id="rId304"/>
    <p:sldId id="1535" r:id="rId305"/>
    <p:sldId id="1536" r:id="rId306"/>
    <p:sldId id="1537" r:id="rId307"/>
    <p:sldId id="1538" r:id="rId308"/>
    <p:sldId id="1539" r:id="rId309"/>
    <p:sldId id="1540" r:id="rId310"/>
    <p:sldId id="1247" r:id="rId311"/>
    <p:sldId id="1542" r:id="rId312"/>
    <p:sldId id="1544" r:id="rId313"/>
    <p:sldId id="1541" r:id="rId314"/>
    <p:sldId id="1545" r:id="rId315"/>
    <p:sldId id="1546" r:id="rId316"/>
    <p:sldId id="1547" r:id="rId317"/>
    <p:sldId id="1548" r:id="rId318"/>
    <p:sldId id="1549" r:id="rId319"/>
    <p:sldId id="1550" r:id="rId320"/>
    <p:sldId id="1551" r:id="rId321"/>
    <p:sldId id="1554" r:id="rId322"/>
    <p:sldId id="1553" r:id="rId323"/>
    <p:sldId id="1245" r:id="rId324"/>
    <p:sldId id="1555" r:id="rId325"/>
    <p:sldId id="1235" r:id="rId326"/>
    <p:sldId id="1231" r:id="rId327"/>
    <p:sldId id="1228" r:id="rId328"/>
    <p:sldId id="1556" r:id="rId329"/>
    <p:sldId id="1217" r:id="rId330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87" d="100"/>
          <a:sy n="87" d="100"/>
        </p:scale>
        <p:origin x="148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tableStyles" Target="tableStyle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slide" Target="slides/slide301.xml"/><Relationship Id="rId307" Type="http://schemas.openxmlformats.org/officeDocument/2006/relationships/slide" Target="slides/slide306.xml"/><Relationship Id="rId323" Type="http://schemas.openxmlformats.org/officeDocument/2006/relationships/slide" Target="slides/slide322.xml"/><Relationship Id="rId328" Type="http://schemas.openxmlformats.org/officeDocument/2006/relationships/slide" Target="slides/slide32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handoutMaster" Target="handoutMasters/handoutMaster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02/02/2015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02/02/2015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8408984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665053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9637137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6819549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6607018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1989252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8242783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6254851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83737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57309935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87833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3739201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952296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7205298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1693329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1908692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8412828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0772401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643374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64671660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6873601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55959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485103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659222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8918565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8938298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0847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7706636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1827438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7398667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3543126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70077655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63521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4815038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1346515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1155988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2186795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7933149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4758410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1268896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5287829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929171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8920626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09813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3995841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508714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6254811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6113722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7712271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6660625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6216034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622247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5728142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8360767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90683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7376013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93665895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7202264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4826206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5547781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2939891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9955237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2768278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2330280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817191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4987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70507562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1692261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3036313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1511971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29482477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8602083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9731398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5858311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38164737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96934600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64209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8349046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48377558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83782412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22760915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7714881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28496076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5910795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0004373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7012327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97396683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17118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22228517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3938377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74672426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11329757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07849866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49682563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6408256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3605036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14135210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23354110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39288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78027483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9310216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77845049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2713312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15760597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5222897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9614606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94129012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19684353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10549366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470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40420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38934999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88604202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83171710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44620345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27261067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08059931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5794529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57799233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79581308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01408766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6442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57736807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85824136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3714776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93824832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20208449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70616094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74452210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23653215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99221745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57229168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88659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47080889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98549301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33380564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1938198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06718006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30877465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32641156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63878345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05587478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27708003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68896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41719424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64756800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93776340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35870796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94707018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42056717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93855813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16672123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74997177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9984988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74035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56255734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11186247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75087956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49487328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84206696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87115259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95798128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39380233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05010183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38742327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06152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69968274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00673360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925922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95604763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06863577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03432588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3196448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34542329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6040153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689513896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77328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51477603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11452017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45601176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05310200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83582289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64756584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52680940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94316253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94085801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70436505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0188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3479869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88020052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89269319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18312550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12455771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2056663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66381218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96456878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773228767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15966611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9071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33947135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27346737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69947569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62097639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06520983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62540133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27694336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94960473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42551412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7957645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6769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69674053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48351544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18830032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0139969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01828429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62079763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67306242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22690869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15550084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49149191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1765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88910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325566063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77885512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73432385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16722349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19295685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63156461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91324860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149575963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94514480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78895071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9383564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67412505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7043576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52252179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38998910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1048292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85129320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13132882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57918094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91781032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28739030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30902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012583610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43373499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4571733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72834685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90591239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670089993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40740031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28025843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69632052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06580376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76255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11186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84883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28185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923857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29338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636533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435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1850449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532361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102490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53237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210735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479543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706963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3207298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988261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9288078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18009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168937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168371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520849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349101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9614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36030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256687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041399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1849815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184312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62015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7663485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420324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147805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2240673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8222896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373704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57108044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921564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50688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08422976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806035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5634155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6201258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802197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777583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8043802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090748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610454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048723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0165115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000172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942993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506764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900145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07724059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306077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3718550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268975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958156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5049588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4249061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56870643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72200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15974206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422882315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56113645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24690053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30580980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22390848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34423983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140667797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88065517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54013656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  <p:extLst>
      <p:ext uri="{BB962C8B-B14F-4D97-AF65-F5344CB8AC3E}">
        <p14:creationId xmlns:p14="http://schemas.microsoft.com/office/powerpoint/2010/main" val="274439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Patologias em sistemas Prediais Hidráulico-Sanitários – Roberto de Carvalho Júnior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259560" cy="351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44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7" y="620688"/>
            <a:ext cx="549592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43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5042123" cy="36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02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583" y="764704"/>
            <a:ext cx="55340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61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1196752"/>
            <a:ext cx="56578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4792761" cy="367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7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51" y="764704"/>
            <a:ext cx="495633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2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35" y="1196752"/>
            <a:ext cx="55054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7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06" y="1052736"/>
            <a:ext cx="56102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2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48680"/>
            <a:ext cx="55245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30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747713"/>
            <a:ext cx="5176614" cy="386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1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55307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7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588" y="1124744"/>
            <a:ext cx="54959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0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4495204" cy="347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2800" dirty="0" smtClean="0"/>
              <a:t>Controle de pressão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09320"/>
            <a:ext cx="9144000" cy="41215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868" y="5493172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05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1097876"/>
            <a:ext cx="55721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1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4542829" cy="349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86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833" y="908720"/>
            <a:ext cx="4451771" cy="344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9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552925" cy="356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47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71" y="908720"/>
            <a:ext cx="4705895" cy="33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0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31" y="980728"/>
            <a:ext cx="55149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6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052736"/>
            <a:ext cx="55626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29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21" y="1052736"/>
            <a:ext cx="5534025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50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980728"/>
            <a:ext cx="5562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980728"/>
            <a:ext cx="554355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9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149452" cy="373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3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061173" cy="387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28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6197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0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980728"/>
            <a:ext cx="54768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6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293" y="980728"/>
            <a:ext cx="54959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94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4398813" cy="391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12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4312518" cy="355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3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029" y="908720"/>
            <a:ext cx="4355380" cy="356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08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85" y="620688"/>
            <a:ext cx="561975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4442246" cy="374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7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85" y="548680"/>
            <a:ext cx="56292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2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908720"/>
            <a:ext cx="56007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9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2800" dirty="0" smtClean="0"/>
              <a:t>Controle de </a:t>
            </a:r>
            <a:r>
              <a:rPr lang="pt-BR" sz="2800" dirty="0"/>
              <a:t>bombas</a:t>
            </a:r>
          </a:p>
          <a:p>
            <a:pPr algn="ctr" eaLnBrk="1" hangingPunct="1"/>
            <a:r>
              <a:rPr lang="pt-BR" sz="2800" dirty="0"/>
              <a:t>industriais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09320"/>
            <a:ext cx="9144000" cy="41215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6" y="558924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4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398813" cy="337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69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2" y="456631"/>
            <a:ext cx="2448272" cy="56649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7066"/>
            <a:ext cx="3664446" cy="566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70" y="980728"/>
            <a:ext cx="57340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1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577" y="985194"/>
            <a:ext cx="57435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7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09" y="980728"/>
            <a:ext cx="56197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8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41" y="980728"/>
            <a:ext cx="561975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12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2" y="1556792"/>
            <a:ext cx="559117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4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561022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65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56" y="980728"/>
            <a:ext cx="5648325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8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62927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39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775" y="980728"/>
            <a:ext cx="55435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93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13" y="548680"/>
            <a:ext cx="55245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2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44" y="980728"/>
            <a:ext cx="569595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5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124744"/>
            <a:ext cx="57340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6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04" y="548680"/>
            <a:ext cx="56292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5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3539"/>
            <a:ext cx="3726929" cy="397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1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4355380" cy="377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8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980728"/>
            <a:ext cx="558165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6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4633887" cy="404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6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5110279" cy="395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12160" y="451222"/>
            <a:ext cx="2376264" cy="56924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1221"/>
            <a:ext cx="4252944" cy="569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652120" y="354521"/>
            <a:ext cx="2448272" cy="58109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0762"/>
            <a:ext cx="3714688" cy="581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1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24128" y="692696"/>
            <a:ext cx="2448272" cy="52999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75957"/>
            <a:ext cx="3453184" cy="52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2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360713" cy="385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73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379763" cy="382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0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56" y="350109"/>
            <a:ext cx="55721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6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09569" y="318491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8</a:t>
            </a:r>
          </a:p>
          <a:p>
            <a:pPr algn="ctr" eaLnBrk="1" hangingPunct="1"/>
            <a:r>
              <a:rPr lang="pt-BR" sz="2800" dirty="0" smtClean="0"/>
              <a:t>Controle de </a:t>
            </a:r>
            <a:r>
              <a:rPr lang="pt-BR" sz="2800" dirty="0"/>
              <a:t>fornos</a:t>
            </a:r>
          </a:p>
          <a:p>
            <a:pPr algn="ctr" eaLnBrk="1" hangingPunct="1"/>
            <a:r>
              <a:rPr lang="pt-BR" sz="2800" dirty="0"/>
              <a:t>e caldeiras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81328"/>
            <a:ext cx="9144000" cy="34014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72" y="5733256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1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588224" y="548678"/>
            <a:ext cx="1872208" cy="5594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79"/>
            <a:ext cx="3626050" cy="559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9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2800" dirty="0"/>
              <a:t>Introdução </a:t>
            </a:r>
            <a:r>
              <a:rPr lang="pt-BR" sz="2800" dirty="0" smtClean="0"/>
              <a:t>ao controlador</a:t>
            </a:r>
            <a:endParaRPr lang="pt-BR" sz="2800" dirty="0"/>
          </a:p>
          <a:p>
            <a:pPr algn="ctr" eaLnBrk="1" hangingPunct="1"/>
            <a:r>
              <a:rPr lang="pt-BR" sz="2800" dirty="0"/>
              <a:t>PID</a:t>
            </a:r>
            <a:r>
              <a:rPr lang="pt-BR" sz="2800" dirty="0" smtClean="0"/>
              <a:t>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93296"/>
            <a:ext cx="9144000" cy="62817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085184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6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588224" y="548678"/>
            <a:ext cx="1872208" cy="5594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7135"/>
            <a:ext cx="3541411" cy="555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10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1243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3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1124744"/>
            <a:ext cx="43338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2100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3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588224" y="548678"/>
            <a:ext cx="1872208" cy="55949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76527"/>
            <a:ext cx="2809875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4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064" y="1381125"/>
            <a:ext cx="42100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49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42862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4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52" y="980728"/>
            <a:ext cx="41814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5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29577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1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421957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53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54355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1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77" y="764704"/>
            <a:ext cx="423862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6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2" y="836712"/>
            <a:ext cx="418147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42291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22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94" y="980728"/>
            <a:ext cx="421005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5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418147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2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1052736"/>
            <a:ext cx="42481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27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41910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1340768"/>
            <a:ext cx="41624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2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93" y="1124744"/>
            <a:ext cx="42767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2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42195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4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3957240" cy="33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3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79" y="1052736"/>
            <a:ext cx="42672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1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432435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2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6" y="908720"/>
            <a:ext cx="41910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69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46" y="1124744"/>
            <a:ext cx="42005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8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18147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3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931" y="1124744"/>
            <a:ext cx="42386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1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7" y="908720"/>
            <a:ext cx="427672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8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31" y="908720"/>
            <a:ext cx="42291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81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42005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6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25" y="980728"/>
            <a:ext cx="42386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98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3717404" cy="334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64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665" y="1052736"/>
            <a:ext cx="43148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5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052736"/>
            <a:ext cx="42291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5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2386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1052736"/>
            <a:ext cx="42195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19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09569" y="318491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9</a:t>
            </a:r>
          </a:p>
          <a:p>
            <a:pPr algn="ctr" eaLnBrk="1" hangingPunct="1"/>
            <a:r>
              <a:rPr lang="pt-BR" sz="2800" dirty="0" smtClean="0"/>
              <a:t>Controle de </a:t>
            </a:r>
            <a:r>
              <a:rPr lang="pt-BR" sz="2800" dirty="0"/>
              <a:t>turbinas a</a:t>
            </a:r>
          </a:p>
          <a:p>
            <a:pPr algn="ctr" eaLnBrk="1" hangingPunct="1"/>
            <a:r>
              <a:rPr lang="pt-BR" sz="2800" dirty="0"/>
              <a:t>vapor e a gás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09320"/>
            <a:ext cx="9144000" cy="41215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67" y="5661248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2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7" y="836712"/>
            <a:ext cx="420052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659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48" y="980728"/>
            <a:ext cx="41814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9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196752"/>
            <a:ext cx="42100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22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2576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4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2481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17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20688"/>
            <a:ext cx="3738760" cy="5333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3981623" cy="356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8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0625"/>
            <a:ext cx="42957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7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81" y="1412776"/>
            <a:ext cx="42100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1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64" y="620688"/>
            <a:ext cx="3565325" cy="37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4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1910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09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2" y="1052736"/>
            <a:ext cx="41814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5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06" y="1288022"/>
            <a:ext cx="42386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54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92696"/>
            <a:ext cx="3540422" cy="370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26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Teixeira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1196752"/>
            <a:ext cx="42195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3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980728"/>
            <a:ext cx="41814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94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980728"/>
            <a:ext cx="41624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4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8720"/>
            <a:ext cx="3693591" cy="320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0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1910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01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764704"/>
            <a:ext cx="4219575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92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1124744"/>
            <a:ext cx="41624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40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91" y="1052736"/>
            <a:ext cx="41719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0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76" y="1124744"/>
            <a:ext cx="42672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92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2" y="614363"/>
            <a:ext cx="3704607" cy="382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15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25767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09569" y="3184919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10</a:t>
            </a:r>
          </a:p>
          <a:p>
            <a:pPr algn="ctr" eaLnBrk="1" hangingPunct="1"/>
            <a:r>
              <a:rPr lang="pt-BR" sz="2800" dirty="0"/>
              <a:t>Controle </a:t>
            </a:r>
            <a:r>
              <a:rPr lang="pt-BR" sz="2800" dirty="0" smtClean="0"/>
              <a:t>de compressores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81328"/>
            <a:ext cx="9144000" cy="34014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81" y="5661248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9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149624"/>
            <a:ext cx="41814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77" y="1052736"/>
            <a:ext cx="423862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30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7274"/>
            <a:ext cx="3765599" cy="323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3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31" y="1340768"/>
            <a:ext cx="42957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5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1098787"/>
            <a:ext cx="442912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8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83" y="1052736"/>
            <a:ext cx="43910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3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83" y="1052736"/>
            <a:ext cx="43148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13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124744"/>
            <a:ext cx="42862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7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06" y="1124744"/>
            <a:ext cx="4333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4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2" y="1328109"/>
            <a:ext cx="43338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92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1052736"/>
            <a:ext cx="42957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19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509" y="980728"/>
            <a:ext cx="42195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6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340768"/>
            <a:ext cx="42100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33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216697" cy="336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3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02" y="908720"/>
            <a:ext cx="41433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1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282" y="1133486"/>
            <a:ext cx="42291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3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81" y="1268760"/>
            <a:ext cx="42576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65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08" y="1124744"/>
            <a:ext cx="42100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07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81" y="1268760"/>
            <a:ext cx="433387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7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2576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0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05673"/>
            <a:ext cx="4324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7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04665"/>
            <a:ext cx="381375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2672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61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836712"/>
            <a:ext cx="42195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9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95" y="1032112"/>
            <a:ext cx="55245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9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544" y="1268760"/>
            <a:ext cx="43243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5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1340768"/>
            <a:ext cx="42576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0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94" y="1396417"/>
            <a:ext cx="42100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52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23" y="1318788"/>
            <a:ext cx="42005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2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6" y="1196752"/>
            <a:ext cx="42767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63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68" y="1268760"/>
            <a:ext cx="42386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2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43053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7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1162050"/>
            <a:ext cx="423862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981" y="1196752"/>
            <a:ext cx="4181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3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7" y="1196752"/>
            <a:ext cx="423862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00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31" y="980728"/>
            <a:ext cx="56102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7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124744"/>
            <a:ext cx="41910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89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196752"/>
            <a:ext cx="42862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81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42481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07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052736"/>
            <a:ext cx="42100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98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46" y="1124744"/>
            <a:ext cx="41433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2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7" y="1268760"/>
            <a:ext cx="42386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62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137813"/>
            <a:ext cx="43053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12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80" y="1412776"/>
            <a:ext cx="43434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8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19" y="836712"/>
            <a:ext cx="42672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89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31" y="1196752"/>
            <a:ext cx="42195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2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4442246" cy="373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44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2291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4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1" y="1052736"/>
            <a:ext cx="424815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6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10" y="1124744"/>
            <a:ext cx="42481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9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27" y="764704"/>
            <a:ext cx="417195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92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28625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50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424815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13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908720"/>
            <a:ext cx="42576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5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908720"/>
            <a:ext cx="42291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28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9" y="980728"/>
            <a:ext cx="42195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80728"/>
            <a:ext cx="422910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1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4427959" cy="3766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6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14" y="1124744"/>
            <a:ext cx="42767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87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1719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66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329" y="1052736"/>
            <a:ext cx="437197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09569" y="318491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11</a:t>
            </a:r>
          </a:p>
          <a:p>
            <a:pPr algn="ctr" eaLnBrk="1" hangingPunct="1"/>
            <a:r>
              <a:rPr lang="pt-BR" sz="2800" dirty="0" smtClean="0"/>
              <a:t>Controle de </a:t>
            </a:r>
            <a:r>
              <a:rPr lang="pt-BR" sz="2800" dirty="0"/>
              <a:t>colunas</a:t>
            </a:r>
          </a:p>
          <a:p>
            <a:pPr algn="ctr" eaLnBrk="1" hangingPunct="1"/>
            <a:r>
              <a:rPr lang="pt-BR" sz="2800" dirty="0"/>
              <a:t>de destilação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09320"/>
            <a:ext cx="9144000" cy="41215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661248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92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6712"/>
            <a:ext cx="42672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9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38" y="1268760"/>
            <a:ext cx="42195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8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43338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0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196752"/>
            <a:ext cx="42291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3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80728"/>
            <a:ext cx="42672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3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340768"/>
            <a:ext cx="421005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8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4475013" cy="366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2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196752"/>
            <a:ext cx="41910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62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1196752"/>
            <a:ext cx="42957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4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1371600"/>
            <a:ext cx="41719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35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9" y="1052736"/>
            <a:ext cx="42291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5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44" y="1222328"/>
            <a:ext cx="42481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53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694" y="980728"/>
            <a:ext cx="42100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1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60" y="1124744"/>
            <a:ext cx="41910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72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16" y="980728"/>
            <a:ext cx="42481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5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41624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73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2767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6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419" y="1124744"/>
            <a:ext cx="5562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1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1910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64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219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9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06" y="764704"/>
            <a:ext cx="4181475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5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39" y="980728"/>
            <a:ext cx="43053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7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33" y="1124744"/>
            <a:ext cx="43529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79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43053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1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119" y="908720"/>
            <a:ext cx="4267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73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09569" y="318491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12</a:t>
            </a:r>
          </a:p>
          <a:p>
            <a:pPr algn="ctr" eaLnBrk="1" hangingPunct="1"/>
            <a:r>
              <a:rPr lang="pt-BR" sz="2800" dirty="0" smtClean="0"/>
              <a:t>Controle de </a:t>
            </a:r>
            <a:r>
              <a:rPr lang="pt-BR" sz="2800" dirty="0"/>
              <a:t>sistemas</a:t>
            </a:r>
          </a:p>
          <a:p>
            <a:pPr algn="ctr" eaLnBrk="1" hangingPunct="1"/>
            <a:r>
              <a:rPr lang="pt-BR" sz="2800" dirty="0"/>
              <a:t>de </a:t>
            </a:r>
            <a:r>
              <a:rPr lang="pt-BR" sz="2800" dirty="0" smtClean="0"/>
              <a:t>cogeração de </a:t>
            </a:r>
            <a:r>
              <a:rPr lang="pt-BR" sz="2800" dirty="0"/>
              <a:t>energia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81328"/>
            <a:ext cx="9144000" cy="34014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20" y="5733256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0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71995"/>
            <a:ext cx="42481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456" y="983426"/>
            <a:ext cx="420052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2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</a:t>
            </a:r>
          </a:p>
          <a:p>
            <a:pPr algn="ctr" eaLnBrk="1" hangingPunct="1"/>
            <a:r>
              <a:rPr lang="pt-BR" sz="2800" dirty="0"/>
              <a:t>Introdução </a:t>
            </a:r>
            <a:r>
              <a:rPr lang="pt-BR" sz="2800" dirty="0" smtClean="0"/>
              <a:t>ao controle </a:t>
            </a:r>
            <a:r>
              <a:rPr lang="pt-BR" sz="2800" dirty="0"/>
              <a:t>de</a:t>
            </a:r>
          </a:p>
          <a:p>
            <a:pPr algn="ctr" eaLnBrk="1" hangingPunct="1"/>
            <a:r>
              <a:rPr lang="pt-BR" sz="2800" dirty="0"/>
              <a:t>processos</a:t>
            </a:r>
          </a:p>
          <a:p>
            <a:pPr algn="ctr" eaLnBrk="1" hangingPunct="1"/>
            <a:r>
              <a:rPr lang="pt-BR" sz="2800" dirty="0" smtClean="0"/>
              <a:t>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09320"/>
            <a:ext cx="9144000" cy="41215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493172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2800" dirty="0"/>
              <a:t>Sintonia </a:t>
            </a:r>
            <a:r>
              <a:rPr lang="pt-BR" sz="2800" dirty="0" smtClean="0"/>
              <a:t>de controladores</a:t>
            </a:r>
            <a:endParaRPr lang="pt-BR" sz="2800" dirty="0"/>
          </a:p>
          <a:p>
            <a:pPr algn="ctr" eaLnBrk="1" hangingPunct="1"/>
            <a:r>
              <a:rPr lang="pt-BR" sz="2800" dirty="0"/>
              <a:t>PID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81328"/>
            <a:ext cx="9144000" cy="34014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085184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6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124744"/>
            <a:ext cx="42862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58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871" y="980728"/>
            <a:ext cx="420052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5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56" y="1196752"/>
            <a:ext cx="41529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5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7" y="1427113"/>
            <a:ext cx="41624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9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43624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7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02" y="836712"/>
            <a:ext cx="42291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46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673" y="1390650"/>
            <a:ext cx="417195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8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2005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66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2576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0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00" y="1196752"/>
            <a:ext cx="42386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00991"/>
            <a:ext cx="55245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0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2100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72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566" y="980728"/>
            <a:ext cx="42672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09569" y="318491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13</a:t>
            </a:r>
          </a:p>
          <a:p>
            <a:pPr algn="ctr" eaLnBrk="1" hangingPunct="1"/>
            <a:r>
              <a:rPr lang="pt-BR" sz="2800" dirty="0"/>
              <a:t>Avaliação </a:t>
            </a:r>
            <a:r>
              <a:rPr lang="pt-BR" sz="2800" dirty="0" smtClean="0"/>
              <a:t>de desempenho</a:t>
            </a:r>
            <a:endParaRPr lang="pt-BR" sz="2800" dirty="0"/>
          </a:p>
          <a:p>
            <a:pPr algn="ctr" eaLnBrk="1" hangingPunct="1"/>
            <a:r>
              <a:rPr lang="pt-BR" sz="2800" dirty="0"/>
              <a:t>das </a:t>
            </a:r>
            <a:r>
              <a:rPr lang="pt-BR" sz="2800" dirty="0" smtClean="0"/>
              <a:t>malhas de </a:t>
            </a:r>
            <a:r>
              <a:rPr lang="pt-BR" sz="2800" dirty="0"/>
              <a:t>controle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81328"/>
            <a:ext cx="9144000" cy="34014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733256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2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42291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483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908720"/>
            <a:ext cx="43338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836712"/>
            <a:ext cx="440055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7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48" y="548680"/>
            <a:ext cx="432435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9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0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513" y="1268760"/>
            <a:ext cx="43815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86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191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9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21005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40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536504" cy="328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8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980728"/>
            <a:ext cx="43910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10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09569" y="3184919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14</a:t>
            </a:r>
          </a:p>
          <a:p>
            <a:pPr algn="ctr" eaLnBrk="1" hangingPunct="1"/>
            <a:r>
              <a:rPr lang="pt-BR" sz="2800" dirty="0" smtClean="0"/>
              <a:t>Conclusões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81328"/>
            <a:ext cx="9144000" cy="34014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81" y="5661248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9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908720"/>
            <a:ext cx="42005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6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27672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4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09569" y="3184919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 1</a:t>
            </a:r>
          </a:p>
          <a:p>
            <a:pPr algn="ctr" eaLnBrk="1" hangingPunct="1"/>
            <a:r>
              <a:rPr lang="pt-BR" sz="2800" dirty="0" smtClean="0"/>
              <a:t>Conceitos básicos </a:t>
            </a:r>
            <a:r>
              <a:rPr lang="pt-BR" sz="2800" dirty="0"/>
              <a:t>de</a:t>
            </a:r>
          </a:p>
          <a:p>
            <a:pPr algn="ctr" eaLnBrk="1" hangingPunct="1"/>
            <a:r>
              <a:rPr lang="pt-BR" sz="2800" dirty="0" smtClean="0"/>
              <a:t>Transformada de </a:t>
            </a:r>
            <a:r>
              <a:rPr lang="pt-BR" sz="2800" dirty="0"/>
              <a:t>Laplace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81328"/>
            <a:ext cx="9144000" cy="34014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733256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03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980728"/>
            <a:ext cx="42957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498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2" y="1412776"/>
            <a:ext cx="34194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6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4480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39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340768"/>
            <a:ext cx="41529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9" y="1171575"/>
            <a:ext cx="42291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7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55530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5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40" y="1124744"/>
            <a:ext cx="54959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3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485679" cy="3571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5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2743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9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7" y="1124744"/>
            <a:ext cx="56102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1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52" y="1439061"/>
            <a:ext cx="5553075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8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5626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2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5911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6007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8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81" y="1340768"/>
            <a:ext cx="555307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35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5340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7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50" y="1479503"/>
            <a:ext cx="55340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16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598" y="1340768"/>
            <a:ext cx="55721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64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5911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2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5572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0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7" y="1412776"/>
            <a:ext cx="54959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3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442246" cy="321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9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000673" cy="343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9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12" y="1268760"/>
            <a:ext cx="56578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64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12" y="1196752"/>
            <a:ext cx="553402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04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2" y="1124744"/>
            <a:ext cx="55530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07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44" y="980728"/>
            <a:ext cx="547687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2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28" y="1196752"/>
            <a:ext cx="55626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1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2" y="1340768"/>
            <a:ext cx="55911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1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19" y="1052736"/>
            <a:ext cx="564832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99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52736"/>
            <a:ext cx="56388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2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1071995"/>
            <a:ext cx="55721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2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481" y="692696"/>
            <a:ext cx="55626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2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5626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50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612" y="764704"/>
            <a:ext cx="4154214" cy="355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7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27" y="1340768"/>
            <a:ext cx="56197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9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2" y="1196752"/>
            <a:ext cx="559117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9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7" y="1151964"/>
            <a:ext cx="55340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46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211935" cy="3329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9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33475"/>
            <a:ext cx="55435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0625"/>
            <a:ext cx="55530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51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80917" cy="358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5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88" y="1209114"/>
            <a:ext cx="55149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499967" cy="352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64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06" y="1556792"/>
            <a:ext cx="553402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76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222408"/>
            <a:ext cx="55435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17" y="620688"/>
            <a:ext cx="564832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0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2800" dirty="0" smtClean="0"/>
              <a:t>Controle de </a:t>
            </a:r>
            <a:r>
              <a:rPr lang="pt-BR" sz="2800" dirty="0"/>
              <a:t>vazão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09320"/>
            <a:ext cx="9144000" cy="41215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661248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76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466059" cy="34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7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04" y="908720"/>
            <a:ext cx="5553075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1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216697" cy="352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2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4" y="548680"/>
            <a:ext cx="5553075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4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23975"/>
            <a:ext cx="56007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9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52" y="836712"/>
            <a:ext cx="55340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78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59117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6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47" y="836712"/>
            <a:ext cx="55816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0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03" y="850396"/>
            <a:ext cx="4298231" cy="361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668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76672"/>
            <a:ext cx="55054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4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23" y="908720"/>
            <a:ext cx="5591175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7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6712"/>
            <a:ext cx="561975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6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268760"/>
            <a:ext cx="56007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72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1282824"/>
            <a:ext cx="5572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6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5109369" cy="3773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19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2" y="836712"/>
            <a:ext cx="566737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2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2" y="836712"/>
            <a:ext cx="57054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8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36712"/>
            <a:ext cx="4610646" cy="365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79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1052736"/>
            <a:ext cx="558165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9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240510" cy="364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5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052736"/>
            <a:ext cx="56007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21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69" y="980728"/>
            <a:ext cx="56007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3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221460" cy="341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7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56" y="548680"/>
            <a:ext cx="557212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71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57" y="1124744"/>
            <a:ext cx="55435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3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58" y="1196752"/>
            <a:ext cx="56292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5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09" y="836712"/>
            <a:ext cx="4639220" cy="348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3"/>
            <a:ext cx="7772400" cy="1470025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900" dirty="0"/>
              <a:t>Controles </a:t>
            </a:r>
            <a:r>
              <a:rPr lang="pt-BR" sz="3900" dirty="0" smtClean="0"/>
              <a:t>típicos de equipamentos </a:t>
            </a:r>
            <a:endParaRPr lang="pt-BR" sz="3900" dirty="0"/>
          </a:p>
          <a:p>
            <a:pPr algn="ctr" fontAlgn="auto">
              <a:spcAft>
                <a:spcPts val="0"/>
              </a:spcAft>
              <a:defRPr/>
            </a:pPr>
            <a:r>
              <a:rPr lang="pt-BR" sz="3900" dirty="0" smtClean="0"/>
              <a:t>e processos </a:t>
            </a:r>
            <a:r>
              <a:rPr lang="pt-BR" sz="3900" dirty="0"/>
              <a:t>industriais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2</a:t>
            </a: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ª Edição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2800" dirty="0" smtClean="0"/>
              <a:t>Controle de </a:t>
            </a:r>
            <a:r>
              <a:rPr lang="pt-BR" sz="2800" dirty="0"/>
              <a:t>nível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381328"/>
            <a:ext cx="9144000" cy="34014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58924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70" y="1124744"/>
            <a:ext cx="57626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8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Controles típicos de equip. e processo industriais -  Mario C. M. M. de Campos / Herbert C.G. Teixeira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196752"/>
            <a:ext cx="561022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7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</Template>
  <TotalTime>322</TotalTime>
  <Words>11714</Words>
  <Application>Microsoft Office PowerPoint</Application>
  <PresentationFormat>Apresentação na tela (4:3)</PresentationFormat>
  <Paragraphs>1077</Paragraphs>
  <Slides>329</Slides>
  <Notes>329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329</vt:i4>
      </vt:variant>
    </vt:vector>
  </HeadingPairs>
  <TitlesOfParts>
    <vt:vector size="333" baseType="lpstr">
      <vt:lpstr>Arial</vt:lpstr>
      <vt:lpstr>Calibri</vt:lpstr>
      <vt:lpstr>Times New Roman</vt:lpstr>
      <vt:lpstr>Modelo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Cleide</dc:creator>
  <cp:lastModifiedBy>Jonatas Eliakim</cp:lastModifiedBy>
  <cp:revision>26</cp:revision>
  <dcterms:created xsi:type="dcterms:W3CDTF">2013-06-16T16:22:36Z</dcterms:created>
  <dcterms:modified xsi:type="dcterms:W3CDTF">2015-02-02T14:05:30Z</dcterms:modified>
</cp:coreProperties>
</file>