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0"/>
  </p:notesMasterIdLst>
  <p:handoutMasterIdLst>
    <p:handoutMasterId r:id="rId191"/>
  </p:handoutMasterIdLst>
  <p:sldIdLst>
    <p:sldId id="1212" r:id="rId2"/>
    <p:sldId id="268" r:id="rId3"/>
    <p:sldId id="1379" r:id="rId4"/>
    <p:sldId id="924" r:id="rId5"/>
    <p:sldId id="925" r:id="rId6"/>
    <p:sldId id="1454" r:id="rId7"/>
    <p:sldId id="1455" r:id="rId8"/>
    <p:sldId id="1456" r:id="rId9"/>
    <p:sldId id="1459" r:id="rId10"/>
    <p:sldId id="1457" r:id="rId11"/>
    <p:sldId id="1460" r:id="rId12"/>
    <p:sldId id="1458" r:id="rId13"/>
    <p:sldId id="1453" r:id="rId14"/>
    <p:sldId id="1461" r:id="rId15"/>
    <p:sldId id="1462" r:id="rId16"/>
    <p:sldId id="1463" r:id="rId17"/>
    <p:sldId id="1452" r:id="rId18"/>
    <p:sldId id="1451" r:id="rId19"/>
    <p:sldId id="1464" r:id="rId20"/>
    <p:sldId id="1450" r:id="rId21"/>
    <p:sldId id="1467" r:id="rId22"/>
    <p:sldId id="1468" r:id="rId23"/>
    <p:sldId id="1469" r:id="rId24"/>
    <p:sldId id="1466" r:id="rId25"/>
    <p:sldId id="1465" r:id="rId26"/>
    <p:sldId id="1449" r:id="rId27"/>
    <p:sldId id="1470" r:id="rId28"/>
    <p:sldId id="1471" r:id="rId29"/>
    <p:sldId id="1472" r:id="rId30"/>
    <p:sldId id="1447" r:id="rId31"/>
    <p:sldId id="1477" r:id="rId32"/>
    <p:sldId id="1479" r:id="rId33"/>
    <p:sldId id="1478" r:id="rId34"/>
    <p:sldId id="1480" r:id="rId35"/>
    <p:sldId id="1481" r:id="rId36"/>
    <p:sldId id="1482" r:id="rId37"/>
    <p:sldId id="1476" r:id="rId38"/>
    <p:sldId id="1488" r:id="rId39"/>
    <p:sldId id="1490" r:id="rId40"/>
    <p:sldId id="1492" r:id="rId41"/>
    <p:sldId id="1483" r:id="rId42"/>
    <p:sldId id="1493" r:id="rId43"/>
    <p:sldId id="1494" r:id="rId44"/>
    <p:sldId id="1495" r:id="rId45"/>
    <p:sldId id="1496" r:id="rId46"/>
    <p:sldId id="1497" r:id="rId47"/>
    <p:sldId id="1491" r:id="rId48"/>
    <p:sldId id="1498" r:id="rId49"/>
    <p:sldId id="1499" r:id="rId50"/>
    <p:sldId id="1502" r:id="rId51"/>
    <p:sldId id="1505" r:id="rId52"/>
    <p:sldId id="1500" r:id="rId53"/>
    <p:sldId id="1506" r:id="rId54"/>
    <p:sldId id="1507" r:id="rId55"/>
    <p:sldId id="1508" r:id="rId56"/>
    <p:sldId id="1503" r:id="rId57"/>
    <p:sldId id="1509" r:id="rId58"/>
    <p:sldId id="1510" r:id="rId59"/>
    <p:sldId id="1511" r:id="rId60"/>
    <p:sldId id="1512" r:id="rId61"/>
    <p:sldId id="1513" r:id="rId62"/>
    <p:sldId id="1514" r:id="rId63"/>
    <p:sldId id="1515" r:id="rId64"/>
    <p:sldId id="1516" r:id="rId65"/>
    <p:sldId id="1517" r:id="rId66"/>
    <p:sldId id="1520" r:id="rId67"/>
    <p:sldId id="1522" r:id="rId68"/>
    <p:sldId id="1518" r:id="rId69"/>
    <p:sldId id="1523" r:id="rId70"/>
    <p:sldId id="1524" r:id="rId71"/>
    <p:sldId id="1526" r:id="rId72"/>
    <p:sldId id="1525" r:id="rId73"/>
    <p:sldId id="1519" r:id="rId74"/>
    <p:sldId id="1527" r:id="rId75"/>
    <p:sldId id="1528" r:id="rId76"/>
    <p:sldId id="1529" r:id="rId77"/>
    <p:sldId id="1530" r:id="rId78"/>
    <p:sldId id="1531" r:id="rId79"/>
    <p:sldId id="1501" r:id="rId80"/>
    <p:sldId id="1534" r:id="rId81"/>
    <p:sldId id="1536" r:id="rId82"/>
    <p:sldId id="1532" r:id="rId83"/>
    <p:sldId id="1537" r:id="rId84"/>
    <p:sldId id="1538" r:id="rId85"/>
    <p:sldId id="1539" r:id="rId86"/>
    <p:sldId id="1540" r:id="rId87"/>
    <p:sldId id="1535" r:id="rId88"/>
    <p:sldId id="1544" r:id="rId89"/>
    <p:sldId id="1542" r:id="rId90"/>
    <p:sldId id="1545" r:id="rId91"/>
    <p:sldId id="1548" r:id="rId92"/>
    <p:sldId id="1547" r:id="rId93"/>
    <p:sldId id="1543" r:id="rId94"/>
    <p:sldId id="1549" r:id="rId95"/>
    <p:sldId id="1552" r:id="rId96"/>
    <p:sldId id="1553" r:id="rId97"/>
    <p:sldId id="1554" r:id="rId98"/>
    <p:sldId id="1555" r:id="rId99"/>
    <p:sldId id="1556" r:id="rId100"/>
    <p:sldId id="1557" r:id="rId101"/>
    <p:sldId id="1558" r:id="rId102"/>
    <p:sldId id="1559" r:id="rId103"/>
    <p:sldId id="1560" r:id="rId104"/>
    <p:sldId id="1561" r:id="rId105"/>
    <p:sldId id="1562" r:id="rId106"/>
    <p:sldId id="1563" r:id="rId107"/>
    <p:sldId id="1564" r:id="rId108"/>
    <p:sldId id="1565" r:id="rId109"/>
    <p:sldId id="1566" r:id="rId110"/>
    <p:sldId id="1567" r:id="rId111"/>
    <p:sldId id="1568" r:id="rId112"/>
    <p:sldId id="1569" r:id="rId113"/>
    <p:sldId id="1541" r:id="rId114"/>
    <p:sldId id="1570" r:id="rId115"/>
    <p:sldId id="1571" r:id="rId116"/>
    <p:sldId id="1551" r:id="rId117"/>
    <p:sldId id="1572" r:id="rId118"/>
    <p:sldId id="1573" r:id="rId119"/>
    <p:sldId id="1574" r:id="rId120"/>
    <p:sldId id="1575" r:id="rId121"/>
    <p:sldId id="1576" r:id="rId122"/>
    <p:sldId id="1577" r:id="rId123"/>
    <p:sldId id="1578" r:id="rId124"/>
    <p:sldId id="1579" r:id="rId125"/>
    <p:sldId id="1580" r:id="rId126"/>
    <p:sldId id="1581" r:id="rId127"/>
    <p:sldId id="1584" r:id="rId128"/>
    <p:sldId id="1583" r:id="rId129"/>
    <p:sldId id="1585" r:id="rId130"/>
    <p:sldId id="1588" r:id="rId131"/>
    <p:sldId id="1590" r:id="rId132"/>
    <p:sldId id="1592" r:id="rId133"/>
    <p:sldId id="1586" r:id="rId134"/>
    <p:sldId id="1593" r:id="rId135"/>
    <p:sldId id="1594" r:id="rId136"/>
    <p:sldId id="1595" r:id="rId137"/>
    <p:sldId id="1591" r:id="rId138"/>
    <p:sldId id="1596" r:id="rId139"/>
    <p:sldId id="1597" r:id="rId140"/>
    <p:sldId id="1598" r:id="rId141"/>
    <p:sldId id="1599" r:id="rId142"/>
    <p:sldId id="1600" r:id="rId143"/>
    <p:sldId id="1601" r:id="rId144"/>
    <p:sldId id="1602" r:id="rId145"/>
    <p:sldId id="1603" r:id="rId146"/>
    <p:sldId id="1604" r:id="rId147"/>
    <p:sldId id="1605" r:id="rId148"/>
    <p:sldId id="1606" r:id="rId149"/>
    <p:sldId id="1607" r:id="rId150"/>
    <p:sldId id="1608" r:id="rId151"/>
    <p:sldId id="1609" r:id="rId152"/>
    <p:sldId id="1610" r:id="rId153"/>
    <p:sldId id="1611" r:id="rId154"/>
    <p:sldId id="1612" r:id="rId155"/>
    <p:sldId id="1613" r:id="rId156"/>
    <p:sldId id="1614" r:id="rId157"/>
    <p:sldId id="1615" r:id="rId158"/>
    <p:sldId id="1616" r:id="rId159"/>
    <p:sldId id="1617" r:id="rId160"/>
    <p:sldId id="1618" r:id="rId161"/>
    <p:sldId id="1619" r:id="rId162"/>
    <p:sldId id="1620" r:id="rId163"/>
    <p:sldId id="1621" r:id="rId164"/>
    <p:sldId id="1622" r:id="rId165"/>
    <p:sldId id="1623" r:id="rId166"/>
    <p:sldId id="1624" r:id="rId167"/>
    <p:sldId id="1625" r:id="rId168"/>
    <p:sldId id="1629" r:id="rId169"/>
    <p:sldId id="1632" r:id="rId170"/>
    <p:sldId id="1634" r:id="rId171"/>
    <p:sldId id="1631" r:id="rId172"/>
    <p:sldId id="1633" r:id="rId173"/>
    <p:sldId id="1635" r:id="rId174"/>
    <p:sldId id="1628" r:id="rId175"/>
    <p:sldId id="1637" r:id="rId176"/>
    <p:sldId id="1636" r:id="rId177"/>
    <p:sldId id="1626" r:id="rId178"/>
    <p:sldId id="1638" r:id="rId179"/>
    <p:sldId id="1639" r:id="rId180"/>
    <p:sldId id="1640" r:id="rId181"/>
    <p:sldId id="1589" r:id="rId182"/>
    <p:sldId id="1587" r:id="rId183"/>
    <p:sldId id="1550" r:id="rId184"/>
    <p:sldId id="1533" r:id="rId185"/>
    <p:sldId id="1504" r:id="rId186"/>
    <p:sldId id="1489" r:id="rId187"/>
    <p:sldId id="1641" r:id="rId188"/>
    <p:sldId id="1642" r:id="rId189"/>
  </p:sldIdLst>
  <p:sldSz cx="9144000" cy="6858000" type="screen4x3"/>
  <p:notesSz cx="9144000" cy="6858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>
        <p:scale>
          <a:sx n="94" d="100"/>
          <a:sy n="94" d="100"/>
        </p:scale>
        <p:origin x="1278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700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ableStyles" Target="tableStyles.xml"/><Relationship Id="rId190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321C22-868C-4F07-B6A4-F06B99D5415A}" type="datetimeFigureOut">
              <a:rPr lang="pt-BR"/>
              <a:pPr>
                <a:defRPr/>
              </a:pPr>
              <a:t>02/02/2015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46E17B4-2D1F-4EB2-AE05-9EDCBB6752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454698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FA7790-EA15-479B-AF63-93CE6C35B42E}" type="datetimeFigureOut">
              <a:rPr lang="pt-BR"/>
              <a:pPr>
                <a:defRPr/>
              </a:pPr>
              <a:t>02/02/2015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438E59-D45F-43DC-BC8B-477FB0CB4A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80957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Ergonomia – Projeto e Produção – Itiro Iida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983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35683108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01390700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86837379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13175416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400325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2629638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70265645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14440400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0781684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74551781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157822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34548679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18826851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23706550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12946967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67569461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97240633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6387718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447532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2731405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5639777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034575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18652439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96762859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68147919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4185319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68444635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2391210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98278418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2734781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02325315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62695876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226568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67121518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05573633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415684625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7573461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11886666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06868546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465854134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559561858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963918290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991490276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547007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798401947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66105723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770731958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769030760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42268212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66157987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60179563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24070985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331952008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715407210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39308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23095876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91246842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99461362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153156175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706412176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597107906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01900222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76834798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1409606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275768924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784311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238501469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388824510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35014158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628377097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200255868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755096055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451717426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031507863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85361070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534169756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656628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692187051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71754350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56838265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03484502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06950104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665884803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015989832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61486558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89734704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199532495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165900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275837704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021659733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650059955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52448953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016313563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613374369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07484091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06214681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60909344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696873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09539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29381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418565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251089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307348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20868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0127973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543399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258314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1939757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044334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89968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216807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365042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7369829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6356532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1285271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885276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2397419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5545386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2273287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904077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06038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910251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0118681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1056298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7829521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3455808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922162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2699399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7439600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3887522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357181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68333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6738049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7843756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9378601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395047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6281427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8324760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2365116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15545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244205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7972002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289190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46636251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16906978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5012173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2802921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241741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15952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17628283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28204740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6509387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3696436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667399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9576448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3208938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22863388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22166987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88292982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10051546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0679245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52062305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6103471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37524149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37665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46573370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33042583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29091749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668761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3151497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99744149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2705241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02594250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7983864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17826786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16392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01879373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16555342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22745031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37780589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35114882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2202612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7972457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9306853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0135871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27522265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7055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60401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43852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30830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97243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26476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14186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373570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341384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16834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47567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28028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Rodapé 8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poio@blucher.com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retângulo 2"/>
          <p:cNvSpPr/>
          <p:nvPr/>
        </p:nvSpPr>
        <p:spPr>
          <a:xfrm rot="16200000">
            <a:off x="7536657" y="5034756"/>
            <a:ext cx="1214438" cy="1216025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92113" y="320675"/>
            <a:ext cx="8359775" cy="5929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357563" y="5892800"/>
            <a:ext cx="2500312" cy="64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2053" name="CaixaDeTexto 2"/>
          <p:cNvSpPr txBox="1">
            <a:spLocks noChangeArrowheads="1"/>
          </p:cNvSpPr>
          <p:nvPr/>
        </p:nvSpPr>
        <p:spPr bwMode="auto">
          <a:xfrm>
            <a:off x="642938" y="749300"/>
            <a:ext cx="79311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Caro Professor,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Este material de apoio é gratuito e para uso exclusivo em sala de aula. Não pode ser comercializado.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Ele não contém vírus ou qualquer instrumento de controle sobre seu uso.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Queremos ouvir sua opinião e suas sugestões sobre como aprimorar esta ferramenta e esperamos com ela contribuir para o sucesso de sua aula.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Por favor, escreva para </a:t>
            </a:r>
            <a:r>
              <a:rPr lang="pt-BR">
                <a:hlinkClick r:id="rId3"/>
              </a:rPr>
              <a:t>apoio@blucher.com.br</a:t>
            </a:r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Boa aula!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</p:txBody>
      </p:sp>
      <p:pic>
        <p:nvPicPr>
          <p:cNvPr id="2054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5929313"/>
            <a:ext cx="187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804" y="410917"/>
            <a:ext cx="6136492" cy="421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25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78" y="260648"/>
            <a:ext cx="7066881" cy="457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45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48680"/>
            <a:ext cx="4776341" cy="411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93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12160" y="692696"/>
            <a:ext cx="2376264" cy="54656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5213"/>
            <a:ext cx="4163543" cy="532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96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20688"/>
            <a:ext cx="4354885" cy="398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51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6672"/>
            <a:ext cx="4430837" cy="422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40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516216" y="515678"/>
            <a:ext cx="1872208" cy="54269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8505"/>
            <a:ext cx="3962078" cy="562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48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186" y="908720"/>
            <a:ext cx="6117066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03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2" y="836712"/>
            <a:ext cx="6429374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77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5809963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73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868144" y="548680"/>
            <a:ext cx="2304256" cy="5400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4175684" cy="537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4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32" y="620688"/>
            <a:ext cx="5703573" cy="377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76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80" y="836712"/>
            <a:ext cx="7888877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8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754166" cy="445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1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29" y="692696"/>
            <a:ext cx="6904379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26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940152" y="388220"/>
            <a:ext cx="2160240" cy="57499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8220"/>
            <a:ext cx="4242792" cy="574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44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819" y="404664"/>
            <a:ext cx="5035799" cy="425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88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08" y="764705"/>
            <a:ext cx="803162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5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8" y="764704"/>
            <a:ext cx="8050741" cy="210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77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66" y="764704"/>
            <a:ext cx="6223506" cy="366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64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38" y="692696"/>
            <a:ext cx="7542362" cy="371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3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10" y="620688"/>
            <a:ext cx="7855217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17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230" y="476672"/>
            <a:ext cx="4482977" cy="415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41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69" y="980728"/>
            <a:ext cx="6655024" cy="190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76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444207" y="402115"/>
            <a:ext cx="1944217" cy="574150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2114"/>
            <a:ext cx="5033652" cy="574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85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83" y="836712"/>
            <a:ext cx="8198472" cy="1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95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92696"/>
            <a:ext cx="453025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2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28" y="908720"/>
            <a:ext cx="6497981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88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885" y="548678"/>
            <a:ext cx="6301667" cy="420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76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39" y="980728"/>
            <a:ext cx="5157759" cy="321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48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/>
              <a:t>Instalações prediais hidráulico-sanitárias: </a:t>
            </a:r>
            <a:r>
              <a:rPr lang="pt-BR" sz="3100" dirty="0" smtClean="0"/>
              <a:t>princípios básicos </a:t>
            </a:r>
            <a:r>
              <a:rPr lang="pt-BR" sz="3100" dirty="0"/>
              <a:t>para elaboração de projetos</a:t>
            </a:r>
            <a:endParaRPr lang="pt-BR" sz="31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4</a:t>
            </a:r>
          </a:p>
          <a:p>
            <a:pPr algn="ctr" eaLnBrk="1" hangingPunct="1"/>
            <a:r>
              <a:rPr lang="pt-BR" sz="3200" dirty="0"/>
              <a:t>INSTALAÇÕES PREDIAIS </a:t>
            </a:r>
            <a:endParaRPr lang="pt-BR" sz="3200" dirty="0" smtClean="0"/>
          </a:p>
          <a:p>
            <a:pPr algn="ctr" eaLnBrk="1" hangingPunct="1"/>
            <a:r>
              <a:rPr lang="pt-BR" sz="3200" dirty="0" smtClean="0"/>
              <a:t>DE </a:t>
            </a:r>
            <a:r>
              <a:rPr lang="pt-BR" sz="3200" dirty="0"/>
              <a:t>ÁGUAS PLUVIAIS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04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699" y="908720"/>
            <a:ext cx="4932040" cy="313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02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84168" y="238971"/>
            <a:ext cx="2160240" cy="57103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8969"/>
            <a:ext cx="4241621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29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71" y="404664"/>
            <a:ext cx="5655296" cy="420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12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84168" y="238971"/>
            <a:ext cx="2160240" cy="57103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12" y="339459"/>
            <a:ext cx="4065911" cy="560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43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84168" y="238971"/>
            <a:ext cx="2160240" cy="57103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8971"/>
            <a:ext cx="4310637" cy="571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60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84168" y="238971"/>
            <a:ext cx="2160240" cy="57103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6251"/>
            <a:ext cx="4110584" cy="560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1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94" y="620688"/>
            <a:ext cx="6419850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08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772103" cy="202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35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92" y="908720"/>
            <a:ext cx="7584654" cy="328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05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17" y="692696"/>
            <a:ext cx="7556004" cy="243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13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081" y="836712"/>
            <a:ext cx="63912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77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124743"/>
            <a:ext cx="6984207" cy="209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28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7" y="908720"/>
            <a:ext cx="7575644" cy="161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9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404664"/>
            <a:ext cx="6453188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6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44" y="764704"/>
            <a:ext cx="645795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7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36" y="620688"/>
            <a:ext cx="6554366" cy="354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30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5694462" cy="349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3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68" y="790919"/>
            <a:ext cx="633890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0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001" y="692696"/>
            <a:ext cx="4269436" cy="391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32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115" y="476672"/>
            <a:ext cx="4701208" cy="430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93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0"/>
            <a:ext cx="4509567" cy="261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4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64704"/>
            <a:ext cx="4379268" cy="313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47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08" y="764704"/>
            <a:ext cx="5986022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86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99" y="620688"/>
            <a:ext cx="6012040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89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3" y="332656"/>
            <a:ext cx="5482911" cy="438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07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850" y="766208"/>
            <a:ext cx="6415737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32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0728"/>
            <a:ext cx="4945807" cy="292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40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6136885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55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044996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64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94" y="980728"/>
            <a:ext cx="6855049" cy="251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12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343" y="723422"/>
            <a:ext cx="676875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6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532" y="836712"/>
            <a:ext cx="6626374" cy="303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71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256" y="620688"/>
            <a:ext cx="4158923" cy="393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18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22" y="476672"/>
            <a:ext cx="4269431" cy="425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42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796136" y="599010"/>
            <a:ext cx="2232248" cy="55446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76607"/>
            <a:ext cx="2910651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7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919" y="260648"/>
            <a:ext cx="6141600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12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664"/>
            <a:ext cx="4642917" cy="428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87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951" y="260648"/>
            <a:ext cx="5929536" cy="453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2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11" y="764704"/>
            <a:ext cx="5180416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58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" y="404664"/>
            <a:ext cx="7359105" cy="400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23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07" y="620688"/>
            <a:ext cx="6239023" cy="398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84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20688"/>
            <a:ext cx="5819704" cy="403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94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228184" y="668049"/>
            <a:ext cx="2232248" cy="52812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68048"/>
            <a:ext cx="4095502" cy="547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70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84" y="550924"/>
            <a:ext cx="4134669" cy="435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16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64704"/>
            <a:ext cx="5870997" cy="371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47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/>
              <a:t>Instalações prediais hidráulico-sanitárias: </a:t>
            </a:r>
            <a:r>
              <a:rPr lang="pt-BR" sz="3100" dirty="0" smtClean="0"/>
              <a:t>princípios básicos </a:t>
            </a:r>
            <a:r>
              <a:rPr lang="pt-BR" sz="3100" dirty="0"/>
              <a:t>para elaboração de projetos</a:t>
            </a:r>
            <a:endParaRPr lang="pt-BR" sz="31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5</a:t>
            </a:r>
          </a:p>
          <a:p>
            <a:pPr algn="ctr" eaLnBrk="1" hangingPunct="1"/>
            <a:r>
              <a:rPr lang="pt-BR" sz="3200" dirty="0"/>
              <a:t>ELABORAÇÃO DO PROJETO DAS INSTALAÇÕES PREDIAIS HIDRÁULICO-SANITÁRIAS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81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69" y="1268760"/>
            <a:ext cx="4829300" cy="27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22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/>
              <a:t>Instalações prediais hidráulico-sanitárias: </a:t>
            </a:r>
            <a:r>
              <a:rPr lang="pt-BR" sz="3100" dirty="0" smtClean="0"/>
              <a:t>princípios básicos </a:t>
            </a:r>
            <a:r>
              <a:rPr lang="pt-BR" sz="3100" dirty="0"/>
              <a:t>para elaboração de projetos</a:t>
            </a:r>
            <a:endParaRPr lang="pt-BR" sz="31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6</a:t>
            </a:r>
          </a:p>
          <a:p>
            <a:pPr algn="ctr" eaLnBrk="1" hangingPunct="1"/>
            <a:r>
              <a:rPr lang="pt-BR" sz="3200" dirty="0"/>
              <a:t>SIMBOLOGIA UTILIZADA </a:t>
            </a:r>
            <a:endParaRPr lang="pt-BR" sz="3200" dirty="0" smtClean="0"/>
          </a:p>
          <a:p>
            <a:pPr algn="ctr" eaLnBrk="1" hangingPunct="1"/>
            <a:r>
              <a:rPr lang="pt-BR" sz="3200" dirty="0" smtClean="0"/>
              <a:t>EM </a:t>
            </a:r>
            <a:r>
              <a:rPr lang="pt-BR" sz="3200" dirty="0"/>
              <a:t>PROJETOS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29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69032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108" y="1164630"/>
            <a:ext cx="4282076" cy="244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63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2656"/>
            <a:ext cx="4020741" cy="444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55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711" y="476672"/>
            <a:ext cx="3617268" cy="437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18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91" y="1042502"/>
            <a:ext cx="425492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45" y="1279747"/>
            <a:ext cx="3931414" cy="197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07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/>
              <a:t>Instalações prediais hidráulico-sanitárias: </a:t>
            </a:r>
            <a:r>
              <a:rPr lang="pt-BR" sz="3100" dirty="0" smtClean="0"/>
              <a:t>princípios básicos </a:t>
            </a:r>
            <a:r>
              <a:rPr lang="pt-BR" sz="3100" dirty="0"/>
              <a:t>para elaboração de projetos</a:t>
            </a:r>
            <a:endParaRPr lang="pt-BR" sz="31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Anexo</a:t>
            </a:r>
          </a:p>
          <a:p>
            <a:pPr algn="ctr" eaLnBrk="1" hangingPunct="1"/>
            <a:r>
              <a:rPr lang="pt-BR" sz="3200" dirty="0" smtClean="0"/>
              <a:t>NOÇÕES </a:t>
            </a:r>
            <a:r>
              <a:rPr lang="pt-BR" sz="3200" dirty="0"/>
              <a:t>DE HIDRÁULICA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3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173" y="1124744"/>
            <a:ext cx="6069360" cy="232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75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80728"/>
            <a:ext cx="5788276" cy="272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81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18" y="540797"/>
            <a:ext cx="6107202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00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919" y="836712"/>
            <a:ext cx="5103599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95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831" y="1124744"/>
            <a:ext cx="5663775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1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998" y="692696"/>
            <a:ext cx="5479441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03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6030119" cy="347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63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62" y="908720"/>
            <a:ext cx="7256713" cy="239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96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195" y="838216"/>
            <a:ext cx="5903048" cy="301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24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981" y="899151"/>
            <a:ext cx="64674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64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19"/>
            <a:ext cx="6238608" cy="319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16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69" y="857250"/>
            <a:ext cx="6438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71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94" y="1052736"/>
            <a:ext cx="6419850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59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40" y="908720"/>
            <a:ext cx="6803157" cy="280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28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097" y="332656"/>
            <a:ext cx="4487243" cy="440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20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075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5143500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78322"/>
            <a:ext cx="3964458" cy="4973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58" y="908720"/>
            <a:ext cx="5141722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15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726" y="908720"/>
            <a:ext cx="6441985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9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28" y="764704"/>
            <a:ext cx="8141782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54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6" y="692696"/>
            <a:ext cx="8362089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67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924" y="908720"/>
            <a:ext cx="5519589" cy="301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54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446" y="908720"/>
            <a:ext cx="5588546" cy="316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0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87" y="908720"/>
            <a:ext cx="6905263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92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12159" y="449446"/>
            <a:ext cx="2448273" cy="568542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9446"/>
            <a:ext cx="4342004" cy="568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97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37" y="692696"/>
            <a:ext cx="8661964" cy="3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01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4664"/>
            <a:ext cx="5646143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14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/>
              <a:t>Instalações prediais hidráulico-sanitárias: </a:t>
            </a:r>
            <a:r>
              <a:rPr lang="pt-BR" sz="3100" dirty="0" smtClean="0"/>
              <a:t>princípios básicos </a:t>
            </a:r>
            <a:r>
              <a:rPr lang="pt-BR" sz="3100" dirty="0"/>
              <a:t>para elaboração de projetos</a:t>
            </a:r>
            <a:endParaRPr lang="pt-BR" sz="31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</a:t>
            </a:r>
          </a:p>
          <a:p>
            <a:pPr algn="ctr" eaLnBrk="1" hangingPunct="1"/>
            <a:r>
              <a:rPr lang="pt-BR" sz="3200" dirty="0"/>
              <a:t>INSTALAÇÕES PREDIAIS</a:t>
            </a:r>
          </a:p>
          <a:p>
            <a:pPr algn="ctr" eaLnBrk="1" hangingPunct="1"/>
            <a:r>
              <a:rPr lang="pt-BR" sz="3200" dirty="0"/>
              <a:t>DE ÁGUA FRIA</a:t>
            </a:r>
            <a:r>
              <a:rPr lang="pt-BR" sz="2800" dirty="0" smtClean="0"/>
              <a:t>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1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80" y="260648"/>
            <a:ext cx="6295678" cy="439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72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580112" y="133468"/>
            <a:ext cx="2808312" cy="60101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3468"/>
            <a:ext cx="3607153" cy="601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24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580112" y="133468"/>
            <a:ext cx="2808312" cy="60101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33468"/>
            <a:ext cx="3960440" cy="592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0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22" y="260648"/>
            <a:ext cx="6439994" cy="436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71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4588893" cy="429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9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940153" y="332780"/>
            <a:ext cx="2592287" cy="58108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32779"/>
            <a:ext cx="4870042" cy="581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94" y="548680"/>
            <a:ext cx="519724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51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796136" y="476672"/>
            <a:ext cx="2664296" cy="56669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47168"/>
            <a:ext cx="4222192" cy="579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26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796136" y="476672"/>
            <a:ext cx="2664296" cy="56669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5428"/>
            <a:ext cx="4040003" cy="55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02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796136" y="476672"/>
            <a:ext cx="2664296" cy="56669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8670"/>
            <a:ext cx="4104456" cy="55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3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6712"/>
            <a:ext cx="5405788" cy="355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796136" y="476672"/>
            <a:ext cx="2664296" cy="56669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24" y="371512"/>
            <a:ext cx="4268051" cy="57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14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2656"/>
            <a:ext cx="5378220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76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91" y="260648"/>
            <a:ext cx="4889456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00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760" y="476672"/>
            <a:ext cx="5273918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72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82" y="620688"/>
            <a:ext cx="4114073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87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92696"/>
            <a:ext cx="4474754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13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4314153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59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796136" y="371450"/>
            <a:ext cx="2376264" cy="55778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8873"/>
            <a:ext cx="3491235" cy="57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77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908720"/>
            <a:ext cx="8260730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4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724128" y="332656"/>
            <a:ext cx="2520280" cy="58109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4411740" cy="581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38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84168" y="260648"/>
            <a:ext cx="2448272" cy="58829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60648"/>
            <a:ext cx="4263219" cy="588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724128" y="332656"/>
            <a:ext cx="2520280" cy="58109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4344144" cy="581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71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724128" y="332656"/>
            <a:ext cx="2520280" cy="58109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86" y="476672"/>
            <a:ext cx="4135402" cy="566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15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156" y="692696"/>
            <a:ext cx="4615125" cy="383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82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663" y="620688"/>
            <a:ext cx="5958111" cy="404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14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2656"/>
            <a:ext cx="4007520" cy="42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21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332656"/>
            <a:ext cx="4452937" cy="421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93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6575366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53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577011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9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068" y="332656"/>
            <a:ext cx="4579302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27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652121" y="502546"/>
            <a:ext cx="2448271" cy="564107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49" y="502546"/>
            <a:ext cx="4491246" cy="564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15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65" y="692696"/>
            <a:ext cx="7550707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37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64704"/>
            <a:ext cx="4202022" cy="370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86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6672"/>
            <a:ext cx="3816667" cy="391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17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20688"/>
            <a:ext cx="5598071" cy="394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53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195" y="548680"/>
            <a:ext cx="4117047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42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55" y="922945"/>
            <a:ext cx="7591128" cy="114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5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372200" y="649715"/>
            <a:ext cx="2016224" cy="52275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2363"/>
            <a:ext cx="3882989" cy="531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38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372200" y="649715"/>
            <a:ext cx="2016224" cy="52275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78638"/>
            <a:ext cx="3540324" cy="536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86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372200" y="649715"/>
            <a:ext cx="2016224" cy="52275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49715"/>
            <a:ext cx="3772409" cy="514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76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454" y="620688"/>
            <a:ext cx="5614529" cy="371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53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228184" y="410372"/>
            <a:ext cx="2088232" cy="57332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0371"/>
            <a:ext cx="4217365" cy="573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66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845" y="260648"/>
            <a:ext cx="4773748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38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6015013" cy="375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84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/>
              <a:t>Instalações prediais hidráulico-sanitárias: </a:t>
            </a:r>
            <a:r>
              <a:rPr lang="pt-BR" sz="3100" dirty="0" smtClean="0"/>
              <a:t>princípios básicos </a:t>
            </a:r>
            <a:r>
              <a:rPr lang="pt-BR" sz="3100" dirty="0"/>
              <a:t>para elaboração de projetos</a:t>
            </a:r>
            <a:endParaRPr lang="pt-BR" sz="31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</a:t>
            </a:r>
          </a:p>
          <a:p>
            <a:pPr algn="ctr" eaLnBrk="1" hangingPunct="1"/>
            <a:r>
              <a:rPr lang="pt-BR" sz="3200" dirty="0"/>
              <a:t>INSTALAÇÕES PREDIAIS</a:t>
            </a:r>
          </a:p>
          <a:p>
            <a:pPr algn="ctr" eaLnBrk="1" hangingPunct="1"/>
            <a:r>
              <a:rPr lang="pt-BR" sz="3200" dirty="0"/>
              <a:t>DE ÁGUA </a:t>
            </a:r>
            <a:r>
              <a:rPr lang="pt-BR" sz="3200" dirty="0" smtClean="0"/>
              <a:t>QUENTE</a:t>
            </a:r>
            <a:r>
              <a:rPr lang="pt-BR" sz="2800" dirty="0" smtClean="0"/>
              <a:t>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7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03" y="980728"/>
            <a:ext cx="6641232" cy="180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06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79" y="620688"/>
            <a:ext cx="5517679" cy="383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1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6562825" cy="328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27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09" y="548680"/>
            <a:ext cx="5599020" cy="407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7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38" y="637957"/>
            <a:ext cx="5748561" cy="352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38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95" y="476672"/>
            <a:ext cx="6161047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86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92696"/>
            <a:ext cx="5723112" cy="391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37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156176" y="518672"/>
            <a:ext cx="2088232" cy="5358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35" y="518673"/>
            <a:ext cx="3932488" cy="535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55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156175" y="240506"/>
            <a:ext cx="2232249" cy="59031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" y="240506"/>
            <a:ext cx="4987565" cy="590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70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156176" y="518672"/>
            <a:ext cx="2088232" cy="5358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18672"/>
            <a:ext cx="3936423" cy="537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36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156176" y="518672"/>
            <a:ext cx="2088232" cy="5358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57" y="548680"/>
            <a:ext cx="4971901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7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92" y="620688"/>
            <a:ext cx="5645653" cy="413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57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402" y="476672"/>
            <a:ext cx="5450634" cy="411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39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39" y="836712"/>
            <a:ext cx="6012160" cy="348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20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317879" cy="236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43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63" y="685119"/>
            <a:ext cx="7361312" cy="20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36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84168" y="620688"/>
            <a:ext cx="2160240" cy="54871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79" y="629452"/>
            <a:ext cx="4441688" cy="547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94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84168" y="620688"/>
            <a:ext cx="2160240" cy="548715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589339"/>
            <a:ext cx="4006227" cy="548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7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94" y="565950"/>
            <a:ext cx="748564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84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156175" y="240506"/>
            <a:ext cx="2232249" cy="59031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1691"/>
            <a:ext cx="4368949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14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72" y="1052736"/>
            <a:ext cx="7944694" cy="118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02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/>
              <a:t>Instalações prediais hidráulico-sanitárias: </a:t>
            </a:r>
            <a:r>
              <a:rPr lang="pt-BR" sz="3100" dirty="0" smtClean="0"/>
              <a:t>princípios básicos </a:t>
            </a:r>
            <a:r>
              <a:rPr lang="pt-BR" sz="3100" dirty="0"/>
              <a:t>para elaboração de projetos</a:t>
            </a:r>
            <a:endParaRPr lang="pt-BR" sz="31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</a:t>
            </a:r>
          </a:p>
          <a:p>
            <a:pPr algn="ctr" eaLnBrk="1" hangingPunct="1"/>
            <a:r>
              <a:rPr lang="pt-BR" sz="3200" dirty="0"/>
              <a:t>INSTALAÇÕES PREDIAIS</a:t>
            </a:r>
          </a:p>
          <a:p>
            <a:pPr algn="ctr" eaLnBrk="1" hangingPunct="1"/>
            <a:r>
              <a:rPr lang="pt-BR" sz="3200" dirty="0"/>
              <a:t>DE </a:t>
            </a:r>
            <a:r>
              <a:rPr lang="pt-BR" sz="3200" dirty="0" smtClean="0"/>
              <a:t>ESGOTO</a:t>
            </a:r>
            <a:r>
              <a:rPr lang="pt-BR" sz="2800" dirty="0" smtClean="0"/>
              <a:t>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40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08720"/>
            <a:ext cx="5871320" cy="279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51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48680"/>
            <a:ext cx="5268196" cy="405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62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5398293" cy="353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909" y="620688"/>
            <a:ext cx="5823620" cy="391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4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374" y="548680"/>
            <a:ext cx="4648689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80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680"/>
            <a:ext cx="4772965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95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36" y="1014412"/>
            <a:ext cx="6706766" cy="25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62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Instalações prediais hidráulico-sanitárias – Roberto de Carvalho Júnior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20688"/>
            <a:ext cx="4758358" cy="386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40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Carvalho - Instalações prediais hidráulico-sanitárias</Template>
  <TotalTime>3</TotalTime>
  <Words>3901</Words>
  <Application>Microsoft Office PowerPoint</Application>
  <PresentationFormat>Apresentação na tela (4:3)</PresentationFormat>
  <Paragraphs>594</Paragraphs>
  <Slides>188</Slides>
  <Notes>188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188</vt:i4>
      </vt:variant>
    </vt:vector>
  </HeadingPairs>
  <TitlesOfParts>
    <vt:vector size="192" baseType="lpstr">
      <vt:lpstr>Arial</vt:lpstr>
      <vt:lpstr>Calibri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Jonatas Eliakim</dc:creator>
  <cp:lastModifiedBy>Jonatas Eliakim</cp:lastModifiedBy>
  <cp:revision>1</cp:revision>
  <dcterms:created xsi:type="dcterms:W3CDTF">2015-02-02T13:28:36Z</dcterms:created>
  <dcterms:modified xsi:type="dcterms:W3CDTF">2015-02-02T13:31:36Z</dcterms:modified>
</cp:coreProperties>
</file>